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3" r:id="rId3"/>
    <p:sldId id="264" r:id="rId4"/>
    <p:sldId id="265" r:id="rId5"/>
    <p:sldId id="266" r:id="rId6"/>
    <p:sldId id="267" r:id="rId7"/>
    <p:sldId id="257" r:id="rId8"/>
    <p:sldId id="258" r:id="rId9"/>
    <p:sldId id="259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2" autoAdjust="0"/>
    <p:restoredTop sz="94660"/>
  </p:normalViewPr>
  <p:slideViewPr>
    <p:cSldViewPr>
      <p:cViewPr varScale="1">
        <p:scale>
          <a:sx n="74" d="100"/>
          <a:sy n="74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E46C0-8F8B-4432-B98D-42C821FC7928}" type="datetimeFigureOut">
              <a:rPr lang="en-US" smtClean="0"/>
              <a:pPr/>
              <a:t>11/16/2009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6E0E-45FE-4C19-8D3F-ADD503144B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6E0E-45FE-4C19-8D3F-ADD503144BA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0827C2D8-8D60-4BCF-A6AB-840D1D93C08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1296309-032B-4177-897C-DC2DE15F10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DDE2B306-F9F9-4823-ACB1-66323D729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F5C69-5644-404F-9177-804EA829A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4A0B0-4D1E-4B2D-A29D-047B52EBBB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F0D96742-BE9C-4561-91BA-7BDE220121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4CB85AEA-C1A2-450B-AD59-F2CEFD3722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69649B5-51B9-4778-9714-4B0D78CA148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687FE-DD22-400B-B976-EABEDBBFE2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AF76D-F922-4C28-A278-9A33AA7513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142675FB-5A7F-467F-B623-E6C6AD766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E87C680D-6B52-463C-AD36-88539BA895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F96F5C69-5644-404F-9177-804EA829A6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2" grpId="0"/>
    </p:bldLst>
  </p:timing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4.6: Polynomial and Rational Inequalities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16, 2009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Solving rational inequalities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Write the inequality in the form of a ratio.</a:t>
            </a:r>
          </a:p>
          <a:p>
            <a:pPr>
              <a:buFontTx/>
              <a:buNone/>
            </a:pPr>
            <a:r>
              <a:rPr lang="en-US"/>
              <a:t>		</a:t>
            </a:r>
            <a:r>
              <a:rPr lang="en-US" u="sng"/>
              <a:t>p(x)</a:t>
            </a:r>
          </a:p>
          <a:p>
            <a:pPr>
              <a:buFontTx/>
              <a:buNone/>
            </a:pPr>
            <a:r>
              <a:rPr lang="en-US"/>
              <a:t>		q(x)</a:t>
            </a:r>
          </a:p>
          <a:p>
            <a:r>
              <a:rPr lang="en-US"/>
              <a:t>Solve for p(x)=0 and q(x)=0</a:t>
            </a:r>
          </a:p>
          <a:p>
            <a:r>
              <a:rPr lang="en-US"/>
              <a:t>The numbers are your boundary numbers</a:t>
            </a:r>
          </a:p>
          <a:p>
            <a:r>
              <a:rPr lang="en-US"/>
              <a:t>Discover which intervals are positive and negative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Solving rational inequalities (2)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u="sng"/>
              <a:t>1	</a:t>
            </a:r>
            <a:r>
              <a:rPr lang="en-US"/>
              <a:t>	&gt; 	</a:t>
            </a:r>
            <a:r>
              <a:rPr lang="en-US" u="sng"/>
              <a:t>2</a:t>
            </a:r>
          </a:p>
          <a:p>
            <a:pPr>
              <a:buFontTx/>
              <a:buNone/>
            </a:pPr>
            <a:r>
              <a:rPr lang="en-US"/>
              <a:t>x			x+1</a:t>
            </a:r>
          </a:p>
        </p:txBody>
      </p:sp>
      <p:graphicFrame>
        <p:nvGraphicFramePr>
          <p:cNvPr id="7172" name="Group 4"/>
          <p:cNvGraphicFramePr>
            <a:graphicFrameLocks noGrp="1"/>
          </p:cNvGraphicFramePr>
          <p:nvPr/>
        </p:nvGraphicFramePr>
        <p:xfrm>
          <a:off x="4572000" y="1676400"/>
          <a:ext cx="3962400" cy="4089400"/>
        </p:xfrm>
        <a:graphic>
          <a:graphicData uri="http://schemas.openxmlformats.org/drawingml/2006/table">
            <a:tbl>
              <a:tblPr/>
              <a:tblGrid>
                <a:gridCol w="1524000"/>
                <a:gridCol w="1219200"/>
                <a:gridCol w="1219200"/>
              </a:tblGrid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interval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Test 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or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SMARTPenAnnotation1182"/>
          <p:cNvSpPr/>
          <p:nvPr/>
        </p:nvSpPr>
        <p:spPr>
          <a:xfrm>
            <a:off x="872313" y="1988820"/>
            <a:ext cx="184962" cy="300038"/>
          </a:xfrm>
          <a:custGeom>
            <a:avLst/>
            <a:gdLst/>
            <a:ahLst/>
            <a:cxnLst/>
            <a:rect l="0" t="0" r="0" b="0"/>
            <a:pathLst>
              <a:path w="184962" h="300038">
                <a:moveTo>
                  <a:pt x="184961" y="0"/>
                </a:moveTo>
                <a:lnTo>
                  <a:pt x="164562" y="0"/>
                </a:lnTo>
                <a:lnTo>
                  <a:pt x="161837" y="952"/>
                </a:lnTo>
                <a:lnTo>
                  <a:pt x="156269" y="4550"/>
                </a:lnTo>
                <a:lnTo>
                  <a:pt x="150619" y="6785"/>
                </a:lnTo>
                <a:lnTo>
                  <a:pt x="143782" y="8219"/>
                </a:lnTo>
                <a:lnTo>
                  <a:pt x="138047" y="8467"/>
                </a:lnTo>
                <a:lnTo>
                  <a:pt x="135587" y="9455"/>
                </a:lnTo>
                <a:lnTo>
                  <a:pt x="130315" y="13092"/>
                </a:lnTo>
                <a:lnTo>
                  <a:pt x="124797" y="15343"/>
                </a:lnTo>
                <a:lnTo>
                  <a:pt x="121992" y="15944"/>
                </a:lnTo>
                <a:lnTo>
                  <a:pt x="116335" y="19151"/>
                </a:lnTo>
                <a:lnTo>
                  <a:pt x="113493" y="21340"/>
                </a:lnTo>
                <a:lnTo>
                  <a:pt x="109693" y="22799"/>
                </a:lnTo>
                <a:lnTo>
                  <a:pt x="105255" y="23772"/>
                </a:lnTo>
                <a:lnTo>
                  <a:pt x="100391" y="24420"/>
                </a:lnTo>
                <a:lnTo>
                  <a:pt x="96196" y="25805"/>
                </a:lnTo>
                <a:lnTo>
                  <a:pt x="92447" y="27681"/>
                </a:lnTo>
                <a:lnTo>
                  <a:pt x="88995" y="29884"/>
                </a:lnTo>
                <a:lnTo>
                  <a:pt x="85742" y="31352"/>
                </a:lnTo>
                <a:lnTo>
                  <a:pt x="82620" y="32331"/>
                </a:lnTo>
                <a:lnTo>
                  <a:pt x="79586" y="32984"/>
                </a:lnTo>
                <a:lnTo>
                  <a:pt x="76611" y="34372"/>
                </a:lnTo>
                <a:lnTo>
                  <a:pt x="73675" y="36249"/>
                </a:lnTo>
                <a:lnTo>
                  <a:pt x="70766" y="38454"/>
                </a:lnTo>
                <a:lnTo>
                  <a:pt x="68826" y="40876"/>
                </a:lnTo>
                <a:lnTo>
                  <a:pt x="67533" y="43443"/>
                </a:lnTo>
                <a:lnTo>
                  <a:pt x="66671" y="46107"/>
                </a:lnTo>
                <a:lnTo>
                  <a:pt x="63173" y="51607"/>
                </a:lnTo>
                <a:lnTo>
                  <a:pt x="60906" y="54407"/>
                </a:lnTo>
                <a:lnTo>
                  <a:pt x="58443" y="56274"/>
                </a:lnTo>
                <a:lnTo>
                  <a:pt x="53166" y="58348"/>
                </a:lnTo>
                <a:lnTo>
                  <a:pt x="51378" y="59853"/>
                </a:lnTo>
                <a:lnTo>
                  <a:pt x="50186" y="61810"/>
                </a:lnTo>
                <a:lnTo>
                  <a:pt x="49391" y="64066"/>
                </a:lnTo>
                <a:lnTo>
                  <a:pt x="45968" y="69114"/>
                </a:lnTo>
                <a:lnTo>
                  <a:pt x="41272" y="74532"/>
                </a:lnTo>
                <a:lnTo>
                  <a:pt x="36009" y="80115"/>
                </a:lnTo>
                <a:lnTo>
                  <a:pt x="19195" y="97164"/>
                </a:lnTo>
                <a:lnTo>
                  <a:pt x="17300" y="100018"/>
                </a:lnTo>
                <a:lnTo>
                  <a:pt x="13682" y="108586"/>
                </a:lnTo>
                <a:lnTo>
                  <a:pt x="7953" y="117158"/>
                </a:lnTo>
                <a:lnTo>
                  <a:pt x="6278" y="122872"/>
                </a:lnTo>
                <a:lnTo>
                  <a:pt x="5336" y="131445"/>
                </a:lnTo>
                <a:lnTo>
                  <a:pt x="5056" y="140017"/>
                </a:lnTo>
                <a:lnTo>
                  <a:pt x="4939" y="182880"/>
                </a:lnTo>
                <a:lnTo>
                  <a:pt x="3987" y="185737"/>
                </a:lnTo>
                <a:lnTo>
                  <a:pt x="388" y="191452"/>
                </a:lnTo>
                <a:lnTo>
                  <a:pt x="0" y="194310"/>
                </a:lnTo>
                <a:lnTo>
                  <a:pt x="694" y="197167"/>
                </a:lnTo>
                <a:lnTo>
                  <a:pt x="3052" y="202882"/>
                </a:lnTo>
                <a:lnTo>
                  <a:pt x="4380" y="211455"/>
                </a:lnTo>
                <a:lnTo>
                  <a:pt x="4691" y="217170"/>
                </a:lnTo>
                <a:lnTo>
                  <a:pt x="5726" y="220027"/>
                </a:lnTo>
                <a:lnTo>
                  <a:pt x="9416" y="225742"/>
                </a:lnTo>
                <a:lnTo>
                  <a:pt x="14231" y="231457"/>
                </a:lnTo>
                <a:lnTo>
                  <a:pt x="16849" y="234315"/>
                </a:lnTo>
                <a:lnTo>
                  <a:pt x="18594" y="237172"/>
                </a:lnTo>
                <a:lnTo>
                  <a:pt x="22002" y="245744"/>
                </a:lnTo>
                <a:lnTo>
                  <a:pt x="27669" y="254317"/>
                </a:lnTo>
                <a:lnTo>
                  <a:pt x="30724" y="262890"/>
                </a:lnTo>
                <a:lnTo>
                  <a:pt x="34814" y="268605"/>
                </a:lnTo>
                <a:lnTo>
                  <a:pt x="37238" y="270510"/>
                </a:lnTo>
                <a:lnTo>
                  <a:pt x="39807" y="271780"/>
                </a:lnTo>
                <a:lnTo>
                  <a:pt x="42472" y="272626"/>
                </a:lnTo>
                <a:lnTo>
                  <a:pt x="44248" y="274143"/>
                </a:lnTo>
                <a:lnTo>
                  <a:pt x="45433" y="276107"/>
                </a:lnTo>
                <a:lnTo>
                  <a:pt x="47333" y="281552"/>
                </a:lnTo>
                <a:lnTo>
                  <a:pt x="52214" y="287046"/>
                </a:lnTo>
                <a:lnTo>
                  <a:pt x="55141" y="290156"/>
                </a:lnTo>
                <a:lnTo>
                  <a:pt x="60906" y="290883"/>
                </a:lnTo>
                <a:lnTo>
                  <a:pt x="71028" y="291350"/>
                </a:lnTo>
                <a:lnTo>
                  <a:pt x="74952" y="293954"/>
                </a:lnTo>
                <a:lnTo>
                  <a:pt x="82091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83"/>
          <p:cNvSpPr/>
          <p:nvPr/>
        </p:nvSpPr>
        <p:spPr>
          <a:xfrm>
            <a:off x="975183" y="2134552"/>
            <a:ext cx="184962" cy="145734"/>
          </a:xfrm>
          <a:custGeom>
            <a:avLst/>
            <a:gdLst/>
            <a:ahLst/>
            <a:cxnLst/>
            <a:rect l="0" t="0" r="0" b="0"/>
            <a:pathLst>
              <a:path w="184962" h="145734">
                <a:moveTo>
                  <a:pt x="4939" y="0"/>
                </a:moveTo>
                <a:lnTo>
                  <a:pt x="0" y="0"/>
                </a:lnTo>
                <a:lnTo>
                  <a:pt x="4691" y="0"/>
                </a:lnTo>
                <a:lnTo>
                  <a:pt x="4865" y="4551"/>
                </a:lnTo>
                <a:lnTo>
                  <a:pt x="5842" y="5891"/>
                </a:lnTo>
                <a:lnTo>
                  <a:pt x="7446" y="6785"/>
                </a:lnTo>
                <a:lnTo>
                  <a:pt x="9468" y="7381"/>
                </a:lnTo>
                <a:lnTo>
                  <a:pt x="10816" y="8731"/>
                </a:lnTo>
                <a:lnTo>
                  <a:pt x="11714" y="10583"/>
                </a:lnTo>
                <a:lnTo>
                  <a:pt x="12313" y="12770"/>
                </a:lnTo>
                <a:lnTo>
                  <a:pt x="13665" y="15181"/>
                </a:lnTo>
                <a:lnTo>
                  <a:pt x="15519" y="17741"/>
                </a:lnTo>
                <a:lnTo>
                  <a:pt x="20787" y="24142"/>
                </a:lnTo>
                <a:lnTo>
                  <a:pt x="24048" y="27557"/>
                </a:lnTo>
                <a:lnTo>
                  <a:pt x="33902" y="37511"/>
                </a:lnTo>
                <a:lnTo>
                  <a:pt x="35678" y="40247"/>
                </a:lnTo>
                <a:lnTo>
                  <a:pt x="36861" y="43024"/>
                </a:lnTo>
                <a:lnTo>
                  <a:pt x="37651" y="45828"/>
                </a:lnTo>
                <a:lnTo>
                  <a:pt x="40082" y="48649"/>
                </a:lnTo>
                <a:lnTo>
                  <a:pt x="43607" y="51483"/>
                </a:lnTo>
                <a:lnTo>
                  <a:pt x="47863" y="54325"/>
                </a:lnTo>
                <a:lnTo>
                  <a:pt x="51652" y="57171"/>
                </a:lnTo>
                <a:lnTo>
                  <a:pt x="55131" y="60022"/>
                </a:lnTo>
                <a:lnTo>
                  <a:pt x="58403" y="62875"/>
                </a:lnTo>
                <a:lnTo>
                  <a:pt x="61537" y="65729"/>
                </a:lnTo>
                <a:lnTo>
                  <a:pt x="67558" y="71440"/>
                </a:lnTo>
                <a:lnTo>
                  <a:pt x="71450" y="74297"/>
                </a:lnTo>
                <a:lnTo>
                  <a:pt x="75950" y="77154"/>
                </a:lnTo>
                <a:lnTo>
                  <a:pt x="80855" y="80011"/>
                </a:lnTo>
                <a:lnTo>
                  <a:pt x="85077" y="82868"/>
                </a:lnTo>
                <a:lnTo>
                  <a:pt x="88844" y="85725"/>
                </a:lnTo>
                <a:lnTo>
                  <a:pt x="92308" y="88583"/>
                </a:lnTo>
                <a:lnTo>
                  <a:pt x="95570" y="91440"/>
                </a:lnTo>
                <a:lnTo>
                  <a:pt x="98697" y="94298"/>
                </a:lnTo>
                <a:lnTo>
                  <a:pt x="101735" y="97155"/>
                </a:lnTo>
                <a:lnTo>
                  <a:pt x="105664" y="100013"/>
                </a:lnTo>
                <a:lnTo>
                  <a:pt x="110189" y="102870"/>
                </a:lnTo>
                <a:lnTo>
                  <a:pt x="115111" y="105728"/>
                </a:lnTo>
                <a:lnTo>
                  <a:pt x="118392" y="108585"/>
                </a:lnTo>
                <a:lnTo>
                  <a:pt x="120579" y="111443"/>
                </a:lnTo>
                <a:lnTo>
                  <a:pt x="122037" y="114300"/>
                </a:lnTo>
                <a:lnTo>
                  <a:pt x="124915" y="116205"/>
                </a:lnTo>
                <a:lnTo>
                  <a:pt x="128738" y="117475"/>
                </a:lnTo>
                <a:lnTo>
                  <a:pt x="133191" y="118322"/>
                </a:lnTo>
                <a:lnTo>
                  <a:pt x="137113" y="119839"/>
                </a:lnTo>
                <a:lnTo>
                  <a:pt x="140680" y="121802"/>
                </a:lnTo>
                <a:lnTo>
                  <a:pt x="144010" y="124064"/>
                </a:lnTo>
                <a:lnTo>
                  <a:pt x="147183" y="125572"/>
                </a:lnTo>
                <a:lnTo>
                  <a:pt x="150251" y="126577"/>
                </a:lnTo>
                <a:lnTo>
                  <a:pt x="153249" y="127247"/>
                </a:lnTo>
                <a:lnTo>
                  <a:pt x="156200" y="128647"/>
                </a:lnTo>
                <a:lnTo>
                  <a:pt x="159119" y="130532"/>
                </a:lnTo>
                <a:lnTo>
                  <a:pt x="166099" y="135851"/>
                </a:lnTo>
                <a:lnTo>
                  <a:pt x="169593" y="136578"/>
                </a:lnTo>
                <a:lnTo>
                  <a:pt x="171858" y="136772"/>
                </a:lnTo>
                <a:lnTo>
                  <a:pt x="173368" y="137854"/>
                </a:lnTo>
                <a:lnTo>
                  <a:pt x="174375" y="139528"/>
                </a:lnTo>
                <a:lnTo>
                  <a:pt x="175047" y="141596"/>
                </a:lnTo>
                <a:lnTo>
                  <a:pt x="176446" y="142975"/>
                </a:lnTo>
                <a:lnTo>
                  <a:pt x="178332" y="143894"/>
                </a:lnTo>
                <a:lnTo>
                  <a:pt x="184961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84"/>
          <p:cNvSpPr/>
          <p:nvPr/>
        </p:nvSpPr>
        <p:spPr>
          <a:xfrm>
            <a:off x="1040129" y="2151697"/>
            <a:ext cx="68581" cy="111443"/>
          </a:xfrm>
          <a:custGeom>
            <a:avLst/>
            <a:gdLst/>
            <a:ahLst/>
            <a:cxnLst/>
            <a:rect l="0" t="0" r="0" b="0"/>
            <a:pathLst>
              <a:path w="68581" h="111443">
                <a:moveTo>
                  <a:pt x="68580" y="0"/>
                </a:moveTo>
                <a:lnTo>
                  <a:pt x="60039" y="0"/>
                </a:lnTo>
                <a:lnTo>
                  <a:pt x="60017" y="4551"/>
                </a:lnTo>
                <a:lnTo>
                  <a:pt x="59062" y="6844"/>
                </a:lnTo>
                <a:lnTo>
                  <a:pt x="57472" y="9325"/>
                </a:lnTo>
                <a:lnTo>
                  <a:pt x="55460" y="11932"/>
                </a:lnTo>
                <a:lnTo>
                  <a:pt x="53166" y="14622"/>
                </a:lnTo>
                <a:lnTo>
                  <a:pt x="50684" y="17368"/>
                </a:lnTo>
                <a:lnTo>
                  <a:pt x="45387" y="22959"/>
                </a:lnTo>
                <a:lnTo>
                  <a:pt x="39857" y="28619"/>
                </a:lnTo>
                <a:lnTo>
                  <a:pt x="37049" y="32414"/>
                </a:lnTo>
                <a:lnTo>
                  <a:pt x="34224" y="36850"/>
                </a:lnTo>
                <a:lnTo>
                  <a:pt x="31389" y="41711"/>
                </a:lnTo>
                <a:lnTo>
                  <a:pt x="28546" y="45905"/>
                </a:lnTo>
                <a:lnTo>
                  <a:pt x="25698" y="49653"/>
                </a:lnTo>
                <a:lnTo>
                  <a:pt x="22847" y="53105"/>
                </a:lnTo>
                <a:lnTo>
                  <a:pt x="19994" y="56358"/>
                </a:lnTo>
                <a:lnTo>
                  <a:pt x="17140" y="59480"/>
                </a:lnTo>
                <a:lnTo>
                  <a:pt x="14284" y="62513"/>
                </a:lnTo>
                <a:lnTo>
                  <a:pt x="11428" y="66440"/>
                </a:lnTo>
                <a:lnTo>
                  <a:pt x="8571" y="70964"/>
                </a:lnTo>
                <a:lnTo>
                  <a:pt x="5714" y="75884"/>
                </a:lnTo>
                <a:lnTo>
                  <a:pt x="3810" y="80117"/>
                </a:lnTo>
                <a:lnTo>
                  <a:pt x="2540" y="83891"/>
                </a:lnTo>
                <a:lnTo>
                  <a:pt x="502" y="92242"/>
                </a:lnTo>
                <a:lnTo>
                  <a:pt x="335" y="93880"/>
                </a:lnTo>
                <a:lnTo>
                  <a:pt x="223" y="95924"/>
                </a:lnTo>
                <a:lnTo>
                  <a:pt x="45" y="101498"/>
                </a:lnTo>
                <a:lnTo>
                  <a:pt x="0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85"/>
          <p:cNvSpPr/>
          <p:nvPr/>
        </p:nvSpPr>
        <p:spPr>
          <a:xfrm>
            <a:off x="1142999" y="2185987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0"/>
                </a:moveTo>
                <a:lnTo>
                  <a:pt x="12771" y="0"/>
                </a:lnTo>
                <a:lnTo>
                  <a:pt x="15181" y="953"/>
                </a:lnTo>
                <a:lnTo>
                  <a:pt x="17741" y="2540"/>
                </a:lnTo>
                <a:lnTo>
                  <a:pt x="20400" y="4551"/>
                </a:lnTo>
                <a:lnTo>
                  <a:pt x="23125" y="5892"/>
                </a:lnTo>
                <a:lnTo>
                  <a:pt x="25894" y="6785"/>
                </a:lnTo>
                <a:lnTo>
                  <a:pt x="28693" y="7381"/>
                </a:lnTo>
                <a:lnTo>
                  <a:pt x="31511" y="7778"/>
                </a:lnTo>
                <a:lnTo>
                  <a:pt x="34343" y="8043"/>
                </a:lnTo>
                <a:lnTo>
                  <a:pt x="37183" y="8219"/>
                </a:lnTo>
                <a:lnTo>
                  <a:pt x="42879" y="8416"/>
                </a:lnTo>
                <a:lnTo>
                  <a:pt x="53980" y="8526"/>
                </a:lnTo>
                <a:lnTo>
                  <a:pt x="14573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86"/>
          <p:cNvSpPr/>
          <p:nvPr/>
        </p:nvSpPr>
        <p:spPr>
          <a:xfrm>
            <a:off x="1220506" y="2143125"/>
            <a:ext cx="59654" cy="137161"/>
          </a:xfrm>
          <a:custGeom>
            <a:avLst/>
            <a:gdLst/>
            <a:ahLst/>
            <a:cxnLst/>
            <a:rect l="0" t="0" r="0" b="0"/>
            <a:pathLst>
              <a:path w="59654" h="137161">
                <a:moveTo>
                  <a:pt x="16791" y="0"/>
                </a:moveTo>
                <a:lnTo>
                  <a:pt x="8249" y="0"/>
                </a:lnTo>
                <a:lnTo>
                  <a:pt x="3677" y="4550"/>
                </a:lnTo>
                <a:lnTo>
                  <a:pt x="2333" y="6843"/>
                </a:lnTo>
                <a:lnTo>
                  <a:pt x="1437" y="9325"/>
                </a:lnTo>
                <a:lnTo>
                  <a:pt x="840" y="11931"/>
                </a:lnTo>
                <a:lnTo>
                  <a:pt x="442" y="14621"/>
                </a:lnTo>
                <a:lnTo>
                  <a:pt x="177" y="17368"/>
                </a:lnTo>
                <a:lnTo>
                  <a:pt x="0" y="20151"/>
                </a:lnTo>
                <a:lnTo>
                  <a:pt x="834" y="23911"/>
                </a:lnTo>
                <a:lnTo>
                  <a:pt x="2343" y="28323"/>
                </a:lnTo>
                <a:lnTo>
                  <a:pt x="4302" y="33169"/>
                </a:lnTo>
                <a:lnTo>
                  <a:pt x="5607" y="37353"/>
                </a:lnTo>
                <a:lnTo>
                  <a:pt x="6478" y="41094"/>
                </a:lnTo>
                <a:lnTo>
                  <a:pt x="7058" y="44541"/>
                </a:lnTo>
                <a:lnTo>
                  <a:pt x="8397" y="47791"/>
                </a:lnTo>
                <a:lnTo>
                  <a:pt x="10243" y="50911"/>
                </a:lnTo>
                <a:lnTo>
                  <a:pt x="12425" y="53943"/>
                </a:lnTo>
                <a:lnTo>
                  <a:pt x="13881" y="57869"/>
                </a:lnTo>
                <a:lnTo>
                  <a:pt x="14851" y="62392"/>
                </a:lnTo>
                <a:lnTo>
                  <a:pt x="15498" y="67312"/>
                </a:lnTo>
                <a:lnTo>
                  <a:pt x="16881" y="71544"/>
                </a:lnTo>
                <a:lnTo>
                  <a:pt x="18756" y="75319"/>
                </a:lnTo>
                <a:lnTo>
                  <a:pt x="20959" y="78787"/>
                </a:lnTo>
                <a:lnTo>
                  <a:pt x="22427" y="83005"/>
                </a:lnTo>
                <a:lnTo>
                  <a:pt x="23406" y="87721"/>
                </a:lnTo>
                <a:lnTo>
                  <a:pt x="24058" y="92771"/>
                </a:lnTo>
                <a:lnTo>
                  <a:pt x="25446" y="97090"/>
                </a:lnTo>
                <a:lnTo>
                  <a:pt x="27323" y="100921"/>
                </a:lnTo>
                <a:lnTo>
                  <a:pt x="29527" y="104428"/>
                </a:lnTo>
                <a:lnTo>
                  <a:pt x="31950" y="107719"/>
                </a:lnTo>
                <a:lnTo>
                  <a:pt x="34517" y="110865"/>
                </a:lnTo>
                <a:lnTo>
                  <a:pt x="37181" y="113915"/>
                </a:lnTo>
                <a:lnTo>
                  <a:pt x="38957" y="116901"/>
                </a:lnTo>
                <a:lnTo>
                  <a:pt x="40140" y="119844"/>
                </a:lnTo>
                <a:lnTo>
                  <a:pt x="40930" y="122758"/>
                </a:lnTo>
                <a:lnTo>
                  <a:pt x="42408" y="125654"/>
                </a:lnTo>
                <a:lnTo>
                  <a:pt x="44347" y="128537"/>
                </a:lnTo>
                <a:lnTo>
                  <a:pt x="50687" y="136655"/>
                </a:lnTo>
                <a:lnTo>
                  <a:pt x="51771" y="136823"/>
                </a:lnTo>
                <a:lnTo>
                  <a:pt x="53446" y="136935"/>
                </a:lnTo>
                <a:lnTo>
                  <a:pt x="59653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87"/>
          <p:cNvSpPr/>
          <p:nvPr/>
        </p:nvSpPr>
        <p:spPr>
          <a:xfrm>
            <a:off x="1340167" y="2057400"/>
            <a:ext cx="60008" cy="222886"/>
          </a:xfrm>
          <a:custGeom>
            <a:avLst/>
            <a:gdLst/>
            <a:ahLst/>
            <a:cxnLst/>
            <a:rect l="0" t="0" r="0" b="0"/>
            <a:pathLst>
              <a:path w="60008" h="22288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778" y="6843"/>
                </a:lnTo>
                <a:lnTo>
                  <a:pt x="8219" y="11931"/>
                </a:lnTo>
                <a:lnTo>
                  <a:pt x="8415" y="17368"/>
                </a:lnTo>
                <a:lnTo>
                  <a:pt x="8526" y="28323"/>
                </a:lnTo>
                <a:lnTo>
                  <a:pt x="8542" y="33169"/>
                </a:lnTo>
                <a:lnTo>
                  <a:pt x="9504" y="38305"/>
                </a:lnTo>
                <a:lnTo>
                  <a:pt x="11099" y="43634"/>
                </a:lnTo>
                <a:lnTo>
                  <a:pt x="13114" y="49092"/>
                </a:lnTo>
                <a:lnTo>
                  <a:pt x="14458" y="53683"/>
                </a:lnTo>
                <a:lnTo>
                  <a:pt x="15353" y="57696"/>
                </a:lnTo>
                <a:lnTo>
                  <a:pt x="15951" y="61324"/>
                </a:lnTo>
                <a:lnTo>
                  <a:pt x="17301" y="65647"/>
                </a:lnTo>
                <a:lnTo>
                  <a:pt x="19154" y="70435"/>
                </a:lnTo>
                <a:lnTo>
                  <a:pt x="21342" y="75531"/>
                </a:lnTo>
                <a:lnTo>
                  <a:pt x="22800" y="80834"/>
                </a:lnTo>
                <a:lnTo>
                  <a:pt x="23773" y="86274"/>
                </a:lnTo>
                <a:lnTo>
                  <a:pt x="24421" y="91806"/>
                </a:lnTo>
                <a:lnTo>
                  <a:pt x="24853" y="96447"/>
                </a:lnTo>
                <a:lnTo>
                  <a:pt x="25141" y="100492"/>
                </a:lnTo>
                <a:lnTo>
                  <a:pt x="25333" y="104142"/>
                </a:lnTo>
                <a:lnTo>
                  <a:pt x="25547" y="113278"/>
                </a:lnTo>
                <a:lnTo>
                  <a:pt x="25604" y="118381"/>
                </a:lnTo>
                <a:lnTo>
                  <a:pt x="26594" y="123688"/>
                </a:lnTo>
                <a:lnTo>
                  <a:pt x="28207" y="129131"/>
                </a:lnTo>
                <a:lnTo>
                  <a:pt x="30234" y="134665"/>
                </a:lnTo>
                <a:lnTo>
                  <a:pt x="31586" y="139306"/>
                </a:lnTo>
                <a:lnTo>
                  <a:pt x="32488" y="143353"/>
                </a:lnTo>
                <a:lnTo>
                  <a:pt x="33088" y="147004"/>
                </a:lnTo>
                <a:lnTo>
                  <a:pt x="33756" y="153600"/>
                </a:lnTo>
                <a:lnTo>
                  <a:pt x="33934" y="156692"/>
                </a:lnTo>
                <a:lnTo>
                  <a:pt x="35005" y="160659"/>
                </a:lnTo>
                <a:lnTo>
                  <a:pt x="36672" y="165208"/>
                </a:lnTo>
                <a:lnTo>
                  <a:pt x="38735" y="170146"/>
                </a:lnTo>
                <a:lnTo>
                  <a:pt x="40111" y="174391"/>
                </a:lnTo>
                <a:lnTo>
                  <a:pt x="41028" y="178173"/>
                </a:lnTo>
                <a:lnTo>
                  <a:pt x="41640" y="181647"/>
                </a:lnTo>
                <a:lnTo>
                  <a:pt x="43000" y="184915"/>
                </a:lnTo>
                <a:lnTo>
                  <a:pt x="44859" y="188047"/>
                </a:lnTo>
                <a:lnTo>
                  <a:pt x="47051" y="191087"/>
                </a:lnTo>
                <a:lnTo>
                  <a:pt x="49465" y="194066"/>
                </a:lnTo>
                <a:lnTo>
                  <a:pt x="52026" y="197005"/>
                </a:lnTo>
                <a:lnTo>
                  <a:pt x="54687" y="199916"/>
                </a:lnTo>
                <a:lnTo>
                  <a:pt x="56461" y="202810"/>
                </a:lnTo>
                <a:lnTo>
                  <a:pt x="57643" y="205691"/>
                </a:lnTo>
                <a:lnTo>
                  <a:pt x="58956" y="211433"/>
                </a:lnTo>
                <a:lnTo>
                  <a:pt x="59540" y="217160"/>
                </a:lnTo>
                <a:lnTo>
                  <a:pt x="60007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88"/>
          <p:cNvSpPr/>
          <p:nvPr/>
        </p:nvSpPr>
        <p:spPr>
          <a:xfrm>
            <a:off x="1391602" y="2057400"/>
            <a:ext cx="102753" cy="248603"/>
          </a:xfrm>
          <a:custGeom>
            <a:avLst/>
            <a:gdLst/>
            <a:ahLst/>
            <a:cxnLst/>
            <a:rect l="0" t="0" r="0" b="0"/>
            <a:pathLst>
              <a:path w="102753" h="24860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381" y="4550"/>
                </a:lnTo>
                <a:lnTo>
                  <a:pt x="10583" y="9325"/>
                </a:lnTo>
                <a:lnTo>
                  <a:pt x="12770" y="11931"/>
                </a:lnTo>
                <a:lnTo>
                  <a:pt x="16134" y="13669"/>
                </a:lnTo>
                <a:lnTo>
                  <a:pt x="20281" y="14828"/>
                </a:lnTo>
                <a:lnTo>
                  <a:pt x="24950" y="15600"/>
                </a:lnTo>
                <a:lnTo>
                  <a:pt x="29016" y="17067"/>
                </a:lnTo>
                <a:lnTo>
                  <a:pt x="32679" y="18998"/>
                </a:lnTo>
                <a:lnTo>
                  <a:pt x="36074" y="21238"/>
                </a:lnTo>
                <a:lnTo>
                  <a:pt x="39289" y="23683"/>
                </a:lnTo>
                <a:lnTo>
                  <a:pt x="42385" y="26266"/>
                </a:lnTo>
                <a:lnTo>
                  <a:pt x="45402" y="28941"/>
                </a:lnTo>
                <a:lnTo>
                  <a:pt x="53834" y="36992"/>
                </a:lnTo>
                <a:lnTo>
                  <a:pt x="79648" y="62521"/>
                </a:lnTo>
                <a:lnTo>
                  <a:pt x="82627" y="66446"/>
                </a:lnTo>
                <a:lnTo>
                  <a:pt x="85564" y="70967"/>
                </a:lnTo>
                <a:lnTo>
                  <a:pt x="88475" y="75886"/>
                </a:lnTo>
                <a:lnTo>
                  <a:pt x="90416" y="81071"/>
                </a:lnTo>
                <a:lnTo>
                  <a:pt x="91710" y="86432"/>
                </a:lnTo>
                <a:lnTo>
                  <a:pt x="92572" y="91911"/>
                </a:lnTo>
                <a:lnTo>
                  <a:pt x="94100" y="96516"/>
                </a:lnTo>
                <a:lnTo>
                  <a:pt x="96071" y="100539"/>
                </a:lnTo>
                <a:lnTo>
                  <a:pt x="98337" y="104174"/>
                </a:lnTo>
                <a:lnTo>
                  <a:pt x="99848" y="108501"/>
                </a:lnTo>
                <a:lnTo>
                  <a:pt x="100856" y="113292"/>
                </a:lnTo>
                <a:lnTo>
                  <a:pt x="101527" y="118390"/>
                </a:lnTo>
                <a:lnTo>
                  <a:pt x="101975" y="123694"/>
                </a:lnTo>
                <a:lnTo>
                  <a:pt x="102273" y="129135"/>
                </a:lnTo>
                <a:lnTo>
                  <a:pt x="102605" y="140261"/>
                </a:lnTo>
                <a:lnTo>
                  <a:pt x="102752" y="151555"/>
                </a:lnTo>
                <a:lnTo>
                  <a:pt x="101839" y="157234"/>
                </a:lnTo>
                <a:lnTo>
                  <a:pt x="100278" y="162925"/>
                </a:lnTo>
                <a:lnTo>
                  <a:pt x="98284" y="168624"/>
                </a:lnTo>
                <a:lnTo>
                  <a:pt x="96003" y="174329"/>
                </a:lnTo>
                <a:lnTo>
                  <a:pt x="93529" y="180036"/>
                </a:lnTo>
                <a:lnTo>
                  <a:pt x="88241" y="191458"/>
                </a:lnTo>
                <a:lnTo>
                  <a:pt x="82716" y="202885"/>
                </a:lnTo>
                <a:lnTo>
                  <a:pt x="79909" y="207647"/>
                </a:lnTo>
                <a:lnTo>
                  <a:pt x="77085" y="211773"/>
                </a:lnTo>
                <a:lnTo>
                  <a:pt x="74250" y="215477"/>
                </a:lnTo>
                <a:lnTo>
                  <a:pt x="71407" y="219851"/>
                </a:lnTo>
                <a:lnTo>
                  <a:pt x="68560" y="224672"/>
                </a:lnTo>
                <a:lnTo>
                  <a:pt x="65709" y="229791"/>
                </a:lnTo>
                <a:lnTo>
                  <a:pt x="62856" y="234157"/>
                </a:lnTo>
                <a:lnTo>
                  <a:pt x="60001" y="238019"/>
                </a:lnTo>
                <a:lnTo>
                  <a:pt x="51435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89"/>
          <p:cNvSpPr/>
          <p:nvPr/>
        </p:nvSpPr>
        <p:spPr>
          <a:xfrm>
            <a:off x="920222" y="2674651"/>
            <a:ext cx="94191" cy="222855"/>
          </a:xfrm>
          <a:custGeom>
            <a:avLst/>
            <a:gdLst/>
            <a:ahLst/>
            <a:cxnLst/>
            <a:rect l="0" t="0" r="0" b="0"/>
            <a:pathLst>
              <a:path w="94191" h="222855">
                <a:moveTo>
                  <a:pt x="77045" y="8541"/>
                </a:moveTo>
                <a:lnTo>
                  <a:pt x="72494" y="3990"/>
                </a:lnTo>
                <a:lnTo>
                  <a:pt x="70201" y="2650"/>
                </a:lnTo>
                <a:lnTo>
                  <a:pt x="67720" y="1756"/>
                </a:lnTo>
                <a:lnTo>
                  <a:pt x="60358" y="73"/>
                </a:lnTo>
                <a:lnTo>
                  <a:pt x="57563" y="15"/>
                </a:lnTo>
                <a:lnTo>
                  <a:pt x="55485" y="0"/>
                </a:lnTo>
                <a:lnTo>
                  <a:pt x="54099" y="942"/>
                </a:lnTo>
                <a:lnTo>
                  <a:pt x="53175" y="2522"/>
                </a:lnTo>
                <a:lnTo>
                  <a:pt x="52559" y="4529"/>
                </a:lnTo>
                <a:lnTo>
                  <a:pt x="51196" y="5866"/>
                </a:lnTo>
                <a:lnTo>
                  <a:pt x="49335" y="6758"/>
                </a:lnTo>
                <a:lnTo>
                  <a:pt x="47142" y="7352"/>
                </a:lnTo>
                <a:lnTo>
                  <a:pt x="44727" y="8701"/>
                </a:lnTo>
                <a:lnTo>
                  <a:pt x="42165" y="10553"/>
                </a:lnTo>
                <a:lnTo>
                  <a:pt x="39504" y="12740"/>
                </a:lnTo>
                <a:lnTo>
                  <a:pt x="36777" y="16103"/>
                </a:lnTo>
                <a:lnTo>
                  <a:pt x="34008" y="20250"/>
                </a:lnTo>
                <a:lnTo>
                  <a:pt x="31208" y="24919"/>
                </a:lnTo>
                <a:lnTo>
                  <a:pt x="28390" y="28985"/>
                </a:lnTo>
                <a:lnTo>
                  <a:pt x="25558" y="32648"/>
                </a:lnTo>
                <a:lnTo>
                  <a:pt x="22718" y="36042"/>
                </a:lnTo>
                <a:lnTo>
                  <a:pt x="20824" y="40210"/>
                </a:lnTo>
                <a:lnTo>
                  <a:pt x="19562" y="44894"/>
                </a:lnTo>
                <a:lnTo>
                  <a:pt x="18720" y="49921"/>
                </a:lnTo>
                <a:lnTo>
                  <a:pt x="17207" y="55178"/>
                </a:lnTo>
                <a:lnTo>
                  <a:pt x="15245" y="60587"/>
                </a:lnTo>
                <a:lnTo>
                  <a:pt x="12985" y="66098"/>
                </a:lnTo>
                <a:lnTo>
                  <a:pt x="11479" y="71678"/>
                </a:lnTo>
                <a:lnTo>
                  <a:pt x="10474" y="77302"/>
                </a:lnTo>
                <a:lnTo>
                  <a:pt x="9804" y="82957"/>
                </a:lnTo>
                <a:lnTo>
                  <a:pt x="9358" y="88631"/>
                </a:lnTo>
                <a:lnTo>
                  <a:pt x="9060" y="94320"/>
                </a:lnTo>
                <a:lnTo>
                  <a:pt x="8862" y="100017"/>
                </a:lnTo>
                <a:lnTo>
                  <a:pt x="7777" y="105720"/>
                </a:lnTo>
                <a:lnTo>
                  <a:pt x="6101" y="111427"/>
                </a:lnTo>
                <a:lnTo>
                  <a:pt x="4032" y="117137"/>
                </a:lnTo>
                <a:lnTo>
                  <a:pt x="2652" y="122848"/>
                </a:lnTo>
                <a:lnTo>
                  <a:pt x="1732" y="128561"/>
                </a:lnTo>
                <a:lnTo>
                  <a:pt x="1119" y="134274"/>
                </a:lnTo>
                <a:lnTo>
                  <a:pt x="710" y="139988"/>
                </a:lnTo>
                <a:lnTo>
                  <a:pt x="437" y="145703"/>
                </a:lnTo>
                <a:lnTo>
                  <a:pt x="135" y="157132"/>
                </a:lnTo>
                <a:lnTo>
                  <a:pt x="0" y="168562"/>
                </a:lnTo>
                <a:lnTo>
                  <a:pt x="917" y="173324"/>
                </a:lnTo>
                <a:lnTo>
                  <a:pt x="2480" y="177451"/>
                </a:lnTo>
                <a:lnTo>
                  <a:pt x="4475" y="181155"/>
                </a:lnTo>
                <a:lnTo>
                  <a:pt x="6692" y="187811"/>
                </a:lnTo>
                <a:lnTo>
                  <a:pt x="7283" y="190919"/>
                </a:lnTo>
                <a:lnTo>
                  <a:pt x="9582" y="193944"/>
                </a:lnTo>
                <a:lnTo>
                  <a:pt x="13020" y="196913"/>
                </a:lnTo>
                <a:lnTo>
                  <a:pt x="17216" y="199845"/>
                </a:lnTo>
                <a:lnTo>
                  <a:pt x="20967" y="202752"/>
                </a:lnTo>
                <a:lnTo>
                  <a:pt x="24419" y="205643"/>
                </a:lnTo>
                <a:lnTo>
                  <a:pt x="27674" y="208522"/>
                </a:lnTo>
                <a:lnTo>
                  <a:pt x="30796" y="210442"/>
                </a:lnTo>
                <a:lnTo>
                  <a:pt x="33830" y="211721"/>
                </a:lnTo>
                <a:lnTo>
                  <a:pt x="36805" y="212575"/>
                </a:lnTo>
                <a:lnTo>
                  <a:pt x="39741" y="214096"/>
                </a:lnTo>
                <a:lnTo>
                  <a:pt x="42650" y="216063"/>
                </a:lnTo>
                <a:lnTo>
                  <a:pt x="45543" y="218326"/>
                </a:lnTo>
                <a:lnTo>
                  <a:pt x="49376" y="219835"/>
                </a:lnTo>
                <a:lnTo>
                  <a:pt x="53837" y="220842"/>
                </a:lnTo>
                <a:lnTo>
                  <a:pt x="58715" y="221512"/>
                </a:lnTo>
                <a:lnTo>
                  <a:pt x="62920" y="221959"/>
                </a:lnTo>
                <a:lnTo>
                  <a:pt x="66676" y="222257"/>
                </a:lnTo>
                <a:lnTo>
                  <a:pt x="70132" y="222456"/>
                </a:lnTo>
                <a:lnTo>
                  <a:pt x="76513" y="222677"/>
                </a:lnTo>
                <a:lnTo>
                  <a:pt x="94190" y="2228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90"/>
          <p:cNvSpPr/>
          <p:nvPr/>
        </p:nvSpPr>
        <p:spPr>
          <a:xfrm>
            <a:off x="1040129" y="2743200"/>
            <a:ext cx="145734" cy="120015"/>
          </a:xfrm>
          <a:custGeom>
            <a:avLst/>
            <a:gdLst/>
            <a:ahLst/>
            <a:cxnLst/>
            <a:rect l="0" t="0" r="0" b="0"/>
            <a:pathLst>
              <a:path w="145734" h="120015">
                <a:moveTo>
                  <a:pt x="0" y="0"/>
                </a:moveTo>
                <a:lnTo>
                  <a:pt x="9102" y="0"/>
                </a:lnTo>
                <a:lnTo>
                  <a:pt x="11783" y="952"/>
                </a:lnTo>
                <a:lnTo>
                  <a:pt x="13571" y="2539"/>
                </a:lnTo>
                <a:lnTo>
                  <a:pt x="14762" y="4551"/>
                </a:lnTo>
                <a:lnTo>
                  <a:pt x="16509" y="6844"/>
                </a:lnTo>
                <a:lnTo>
                  <a:pt x="18626" y="9325"/>
                </a:lnTo>
                <a:lnTo>
                  <a:pt x="20990" y="11931"/>
                </a:lnTo>
                <a:lnTo>
                  <a:pt x="26157" y="17368"/>
                </a:lnTo>
                <a:lnTo>
                  <a:pt x="41785" y="33170"/>
                </a:lnTo>
                <a:lnTo>
                  <a:pt x="46907" y="37353"/>
                </a:lnTo>
                <a:lnTo>
                  <a:pt x="52226" y="41094"/>
                </a:lnTo>
                <a:lnTo>
                  <a:pt x="57678" y="44541"/>
                </a:lnTo>
                <a:lnTo>
                  <a:pt x="62265" y="47791"/>
                </a:lnTo>
                <a:lnTo>
                  <a:pt x="66275" y="50911"/>
                </a:lnTo>
                <a:lnTo>
                  <a:pt x="69901" y="53943"/>
                </a:lnTo>
                <a:lnTo>
                  <a:pt x="73271" y="57869"/>
                </a:lnTo>
                <a:lnTo>
                  <a:pt x="76470" y="62392"/>
                </a:lnTo>
                <a:lnTo>
                  <a:pt x="79555" y="67312"/>
                </a:lnTo>
                <a:lnTo>
                  <a:pt x="83517" y="71544"/>
                </a:lnTo>
                <a:lnTo>
                  <a:pt x="88063" y="75319"/>
                </a:lnTo>
                <a:lnTo>
                  <a:pt x="92999" y="78787"/>
                </a:lnTo>
                <a:lnTo>
                  <a:pt x="97242" y="82052"/>
                </a:lnTo>
                <a:lnTo>
                  <a:pt x="101023" y="85182"/>
                </a:lnTo>
                <a:lnTo>
                  <a:pt x="104496" y="88220"/>
                </a:lnTo>
                <a:lnTo>
                  <a:pt x="107764" y="91198"/>
                </a:lnTo>
                <a:lnTo>
                  <a:pt x="113936" y="97047"/>
                </a:lnTo>
                <a:lnTo>
                  <a:pt x="117867" y="98988"/>
                </a:lnTo>
                <a:lnTo>
                  <a:pt x="122393" y="100282"/>
                </a:lnTo>
                <a:lnTo>
                  <a:pt x="127316" y="101144"/>
                </a:lnTo>
                <a:lnTo>
                  <a:pt x="131550" y="102672"/>
                </a:lnTo>
                <a:lnTo>
                  <a:pt x="135325" y="104643"/>
                </a:lnTo>
                <a:lnTo>
                  <a:pt x="138794" y="106909"/>
                </a:lnTo>
                <a:lnTo>
                  <a:pt x="141107" y="109373"/>
                </a:lnTo>
                <a:lnTo>
                  <a:pt x="142649" y="111968"/>
                </a:lnTo>
                <a:lnTo>
                  <a:pt x="145733" y="1200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91"/>
          <p:cNvSpPr/>
          <p:nvPr/>
        </p:nvSpPr>
        <p:spPr>
          <a:xfrm>
            <a:off x="1084335" y="2743200"/>
            <a:ext cx="92955" cy="102871"/>
          </a:xfrm>
          <a:custGeom>
            <a:avLst/>
            <a:gdLst/>
            <a:ahLst/>
            <a:cxnLst/>
            <a:rect l="0" t="0" r="0" b="0"/>
            <a:pathLst>
              <a:path w="92955" h="102871">
                <a:moveTo>
                  <a:pt x="92954" y="0"/>
                </a:moveTo>
                <a:lnTo>
                  <a:pt x="77032" y="0"/>
                </a:lnTo>
                <a:lnTo>
                  <a:pt x="76624" y="952"/>
                </a:lnTo>
                <a:lnTo>
                  <a:pt x="76353" y="2539"/>
                </a:lnTo>
                <a:lnTo>
                  <a:pt x="76172" y="4551"/>
                </a:lnTo>
                <a:lnTo>
                  <a:pt x="74146" y="6844"/>
                </a:lnTo>
                <a:lnTo>
                  <a:pt x="70890" y="9325"/>
                </a:lnTo>
                <a:lnTo>
                  <a:pt x="66815" y="11931"/>
                </a:lnTo>
                <a:lnTo>
                  <a:pt x="64098" y="14621"/>
                </a:lnTo>
                <a:lnTo>
                  <a:pt x="62287" y="17368"/>
                </a:lnTo>
                <a:lnTo>
                  <a:pt x="61079" y="20151"/>
                </a:lnTo>
                <a:lnTo>
                  <a:pt x="57198" y="28323"/>
                </a:lnTo>
                <a:lnTo>
                  <a:pt x="54829" y="33170"/>
                </a:lnTo>
                <a:lnTo>
                  <a:pt x="51345" y="37353"/>
                </a:lnTo>
                <a:lnTo>
                  <a:pt x="47117" y="41094"/>
                </a:lnTo>
                <a:lnTo>
                  <a:pt x="42394" y="44541"/>
                </a:lnTo>
                <a:lnTo>
                  <a:pt x="38292" y="47791"/>
                </a:lnTo>
                <a:lnTo>
                  <a:pt x="34606" y="50911"/>
                </a:lnTo>
                <a:lnTo>
                  <a:pt x="31195" y="53943"/>
                </a:lnTo>
                <a:lnTo>
                  <a:pt x="27969" y="57869"/>
                </a:lnTo>
                <a:lnTo>
                  <a:pt x="24866" y="62392"/>
                </a:lnTo>
                <a:lnTo>
                  <a:pt x="21845" y="67312"/>
                </a:lnTo>
                <a:lnTo>
                  <a:pt x="18878" y="71544"/>
                </a:lnTo>
                <a:lnTo>
                  <a:pt x="15948" y="75319"/>
                </a:lnTo>
                <a:lnTo>
                  <a:pt x="8951" y="83669"/>
                </a:lnTo>
                <a:lnTo>
                  <a:pt x="7425" y="85307"/>
                </a:lnTo>
                <a:lnTo>
                  <a:pt x="3189" y="89666"/>
                </a:lnTo>
                <a:lnTo>
                  <a:pt x="1678" y="92162"/>
                </a:lnTo>
                <a:lnTo>
                  <a:pt x="671" y="94779"/>
                </a:lnTo>
                <a:lnTo>
                  <a:pt x="0" y="97476"/>
                </a:lnTo>
                <a:lnTo>
                  <a:pt x="505" y="99274"/>
                </a:lnTo>
                <a:lnTo>
                  <a:pt x="1794" y="100472"/>
                </a:lnTo>
                <a:lnTo>
                  <a:pt x="7229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92"/>
          <p:cNvSpPr/>
          <p:nvPr/>
        </p:nvSpPr>
        <p:spPr>
          <a:xfrm>
            <a:off x="1220152" y="2743200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62515" y="25717"/>
                </a:lnTo>
                <a:lnTo>
                  <a:pt x="66442" y="24764"/>
                </a:lnTo>
                <a:lnTo>
                  <a:pt x="70965" y="23177"/>
                </a:lnTo>
                <a:lnTo>
                  <a:pt x="75885" y="21166"/>
                </a:lnTo>
                <a:lnTo>
                  <a:pt x="81070" y="19826"/>
                </a:lnTo>
                <a:lnTo>
                  <a:pt x="86432" y="18932"/>
                </a:lnTo>
                <a:lnTo>
                  <a:pt x="91911" y="18336"/>
                </a:lnTo>
                <a:lnTo>
                  <a:pt x="97469" y="17939"/>
                </a:lnTo>
                <a:lnTo>
                  <a:pt x="103079" y="17674"/>
                </a:lnTo>
                <a:lnTo>
                  <a:pt x="114393" y="17380"/>
                </a:lnTo>
                <a:lnTo>
                  <a:pt x="138336" y="17176"/>
                </a:lnTo>
                <a:lnTo>
                  <a:pt x="141754" y="16213"/>
                </a:lnTo>
                <a:lnTo>
                  <a:pt x="144985" y="14618"/>
                </a:lnTo>
                <a:lnTo>
                  <a:pt x="148092" y="12603"/>
                </a:lnTo>
                <a:lnTo>
                  <a:pt x="152068" y="11259"/>
                </a:lnTo>
                <a:lnTo>
                  <a:pt x="156624" y="10364"/>
                </a:lnTo>
                <a:lnTo>
                  <a:pt x="161566" y="9766"/>
                </a:lnTo>
                <a:lnTo>
                  <a:pt x="165813" y="9368"/>
                </a:lnTo>
                <a:lnTo>
                  <a:pt x="169597" y="9103"/>
                </a:lnTo>
                <a:lnTo>
                  <a:pt x="177963" y="8677"/>
                </a:lnTo>
                <a:lnTo>
                  <a:pt x="179602" y="7690"/>
                </a:lnTo>
                <a:lnTo>
                  <a:pt x="181647" y="6079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93"/>
          <p:cNvSpPr/>
          <p:nvPr/>
        </p:nvSpPr>
        <p:spPr>
          <a:xfrm>
            <a:off x="1348739" y="2691764"/>
            <a:ext cx="51436" cy="154307"/>
          </a:xfrm>
          <a:custGeom>
            <a:avLst/>
            <a:gdLst/>
            <a:ahLst/>
            <a:cxnLst/>
            <a:rect l="0" t="0" r="0" b="0"/>
            <a:pathLst>
              <a:path w="51436" h="154307">
                <a:moveTo>
                  <a:pt x="0" y="0"/>
                </a:moveTo>
                <a:lnTo>
                  <a:pt x="0" y="25789"/>
                </a:lnTo>
                <a:lnTo>
                  <a:pt x="953" y="29576"/>
                </a:lnTo>
                <a:lnTo>
                  <a:pt x="2540" y="33052"/>
                </a:lnTo>
                <a:lnTo>
                  <a:pt x="4551" y="36322"/>
                </a:lnTo>
                <a:lnTo>
                  <a:pt x="5892" y="40408"/>
                </a:lnTo>
                <a:lnTo>
                  <a:pt x="6786" y="45036"/>
                </a:lnTo>
                <a:lnTo>
                  <a:pt x="7381" y="50027"/>
                </a:lnTo>
                <a:lnTo>
                  <a:pt x="7779" y="54306"/>
                </a:lnTo>
                <a:lnTo>
                  <a:pt x="8043" y="58112"/>
                </a:lnTo>
                <a:lnTo>
                  <a:pt x="8220" y="61602"/>
                </a:lnTo>
                <a:lnTo>
                  <a:pt x="8416" y="70559"/>
                </a:lnTo>
                <a:lnTo>
                  <a:pt x="8542" y="87281"/>
                </a:lnTo>
                <a:lnTo>
                  <a:pt x="9505" y="90572"/>
                </a:lnTo>
                <a:lnTo>
                  <a:pt x="11099" y="93719"/>
                </a:lnTo>
                <a:lnTo>
                  <a:pt x="13114" y="96770"/>
                </a:lnTo>
                <a:lnTo>
                  <a:pt x="14458" y="99756"/>
                </a:lnTo>
                <a:lnTo>
                  <a:pt x="15354" y="102699"/>
                </a:lnTo>
                <a:lnTo>
                  <a:pt x="15951" y="105614"/>
                </a:lnTo>
                <a:lnTo>
                  <a:pt x="17302" y="109462"/>
                </a:lnTo>
                <a:lnTo>
                  <a:pt x="19155" y="113932"/>
                </a:lnTo>
                <a:lnTo>
                  <a:pt x="21342" y="118818"/>
                </a:lnTo>
                <a:lnTo>
                  <a:pt x="23753" y="122074"/>
                </a:lnTo>
                <a:lnTo>
                  <a:pt x="26313" y="124246"/>
                </a:lnTo>
                <a:lnTo>
                  <a:pt x="28972" y="125693"/>
                </a:lnTo>
                <a:lnTo>
                  <a:pt x="31698" y="127611"/>
                </a:lnTo>
                <a:lnTo>
                  <a:pt x="34467" y="129841"/>
                </a:lnTo>
                <a:lnTo>
                  <a:pt x="37266" y="132281"/>
                </a:lnTo>
                <a:lnTo>
                  <a:pt x="39131" y="134860"/>
                </a:lnTo>
                <a:lnTo>
                  <a:pt x="40375" y="137532"/>
                </a:lnTo>
                <a:lnTo>
                  <a:pt x="42372" y="144113"/>
                </a:lnTo>
                <a:lnTo>
                  <a:pt x="43488" y="145606"/>
                </a:lnTo>
                <a:lnTo>
                  <a:pt x="45184" y="147553"/>
                </a:lnTo>
                <a:lnTo>
                  <a:pt x="51435" y="1543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94"/>
          <p:cNvSpPr/>
          <p:nvPr/>
        </p:nvSpPr>
        <p:spPr>
          <a:xfrm>
            <a:off x="1460182" y="2691764"/>
            <a:ext cx="77153" cy="162879"/>
          </a:xfrm>
          <a:custGeom>
            <a:avLst/>
            <a:gdLst/>
            <a:ahLst/>
            <a:cxnLst/>
            <a:rect l="0" t="0" r="0" b="0"/>
            <a:pathLst>
              <a:path w="77153" h="162879">
                <a:moveTo>
                  <a:pt x="0" y="0"/>
                </a:moveTo>
                <a:lnTo>
                  <a:pt x="0" y="12771"/>
                </a:lnTo>
                <a:lnTo>
                  <a:pt x="952" y="15182"/>
                </a:lnTo>
                <a:lnTo>
                  <a:pt x="2540" y="17741"/>
                </a:lnTo>
                <a:lnTo>
                  <a:pt x="4551" y="20400"/>
                </a:lnTo>
                <a:lnTo>
                  <a:pt x="5891" y="23125"/>
                </a:lnTo>
                <a:lnTo>
                  <a:pt x="6785" y="25895"/>
                </a:lnTo>
                <a:lnTo>
                  <a:pt x="7381" y="28693"/>
                </a:lnTo>
                <a:lnTo>
                  <a:pt x="8731" y="32464"/>
                </a:lnTo>
                <a:lnTo>
                  <a:pt x="10583" y="36883"/>
                </a:lnTo>
                <a:lnTo>
                  <a:pt x="12770" y="41734"/>
                </a:lnTo>
                <a:lnTo>
                  <a:pt x="15181" y="45920"/>
                </a:lnTo>
                <a:lnTo>
                  <a:pt x="17741" y="49664"/>
                </a:lnTo>
                <a:lnTo>
                  <a:pt x="20400" y="53112"/>
                </a:lnTo>
                <a:lnTo>
                  <a:pt x="22172" y="57316"/>
                </a:lnTo>
                <a:lnTo>
                  <a:pt x="23354" y="62023"/>
                </a:lnTo>
                <a:lnTo>
                  <a:pt x="24142" y="67066"/>
                </a:lnTo>
                <a:lnTo>
                  <a:pt x="25620" y="71381"/>
                </a:lnTo>
                <a:lnTo>
                  <a:pt x="27557" y="75210"/>
                </a:lnTo>
                <a:lnTo>
                  <a:pt x="29801" y="78715"/>
                </a:lnTo>
                <a:lnTo>
                  <a:pt x="32250" y="82957"/>
                </a:lnTo>
                <a:lnTo>
                  <a:pt x="37511" y="92750"/>
                </a:lnTo>
                <a:lnTo>
                  <a:pt x="39295" y="97076"/>
                </a:lnTo>
                <a:lnTo>
                  <a:pt x="40484" y="100913"/>
                </a:lnTo>
                <a:lnTo>
                  <a:pt x="41277" y="104423"/>
                </a:lnTo>
                <a:lnTo>
                  <a:pt x="42758" y="107715"/>
                </a:lnTo>
                <a:lnTo>
                  <a:pt x="44698" y="110863"/>
                </a:lnTo>
                <a:lnTo>
                  <a:pt x="46943" y="113914"/>
                </a:lnTo>
                <a:lnTo>
                  <a:pt x="49393" y="117853"/>
                </a:lnTo>
                <a:lnTo>
                  <a:pt x="51979" y="122384"/>
                </a:lnTo>
                <a:lnTo>
                  <a:pt x="54655" y="127309"/>
                </a:lnTo>
                <a:lnTo>
                  <a:pt x="56439" y="131546"/>
                </a:lnTo>
                <a:lnTo>
                  <a:pt x="57629" y="135322"/>
                </a:lnTo>
                <a:lnTo>
                  <a:pt x="58422" y="138793"/>
                </a:lnTo>
                <a:lnTo>
                  <a:pt x="59903" y="142058"/>
                </a:lnTo>
                <a:lnTo>
                  <a:pt x="61843" y="145188"/>
                </a:lnTo>
                <a:lnTo>
                  <a:pt x="67249" y="152505"/>
                </a:lnTo>
                <a:lnTo>
                  <a:pt x="68645" y="154058"/>
                </a:lnTo>
                <a:lnTo>
                  <a:pt x="77152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95"/>
          <p:cNvSpPr/>
          <p:nvPr/>
        </p:nvSpPr>
        <p:spPr>
          <a:xfrm>
            <a:off x="1545907" y="2683192"/>
            <a:ext cx="125688" cy="239485"/>
          </a:xfrm>
          <a:custGeom>
            <a:avLst/>
            <a:gdLst/>
            <a:ahLst/>
            <a:cxnLst/>
            <a:rect l="0" t="0" r="0" b="0"/>
            <a:pathLst>
              <a:path w="125688" h="239485">
                <a:moveTo>
                  <a:pt x="0" y="0"/>
                </a:moveTo>
                <a:lnTo>
                  <a:pt x="16483" y="0"/>
                </a:lnTo>
                <a:lnTo>
                  <a:pt x="20513" y="953"/>
                </a:lnTo>
                <a:lnTo>
                  <a:pt x="24153" y="2540"/>
                </a:lnTo>
                <a:lnTo>
                  <a:pt x="27532" y="4551"/>
                </a:lnTo>
                <a:lnTo>
                  <a:pt x="30737" y="5892"/>
                </a:lnTo>
                <a:lnTo>
                  <a:pt x="33826" y="6785"/>
                </a:lnTo>
                <a:lnTo>
                  <a:pt x="36839" y="7381"/>
                </a:lnTo>
                <a:lnTo>
                  <a:pt x="41704" y="9683"/>
                </a:lnTo>
                <a:lnTo>
                  <a:pt x="47805" y="13123"/>
                </a:lnTo>
                <a:lnTo>
                  <a:pt x="54730" y="17321"/>
                </a:lnTo>
                <a:lnTo>
                  <a:pt x="60299" y="21072"/>
                </a:lnTo>
                <a:lnTo>
                  <a:pt x="64964" y="24526"/>
                </a:lnTo>
                <a:lnTo>
                  <a:pt x="69027" y="27781"/>
                </a:lnTo>
                <a:lnTo>
                  <a:pt x="73641" y="30903"/>
                </a:lnTo>
                <a:lnTo>
                  <a:pt x="78621" y="33937"/>
                </a:lnTo>
                <a:lnTo>
                  <a:pt x="83847" y="36912"/>
                </a:lnTo>
                <a:lnTo>
                  <a:pt x="88283" y="40801"/>
                </a:lnTo>
                <a:lnTo>
                  <a:pt x="92193" y="45298"/>
                </a:lnTo>
                <a:lnTo>
                  <a:pt x="95752" y="50201"/>
                </a:lnTo>
                <a:lnTo>
                  <a:pt x="99077" y="55375"/>
                </a:lnTo>
                <a:lnTo>
                  <a:pt x="102246" y="60729"/>
                </a:lnTo>
                <a:lnTo>
                  <a:pt x="105311" y="66204"/>
                </a:lnTo>
                <a:lnTo>
                  <a:pt x="109260" y="71758"/>
                </a:lnTo>
                <a:lnTo>
                  <a:pt x="113798" y="77366"/>
                </a:lnTo>
                <a:lnTo>
                  <a:pt x="118728" y="83010"/>
                </a:lnTo>
                <a:lnTo>
                  <a:pt x="122014" y="88678"/>
                </a:lnTo>
                <a:lnTo>
                  <a:pt x="124205" y="94361"/>
                </a:lnTo>
                <a:lnTo>
                  <a:pt x="125666" y="100055"/>
                </a:lnTo>
                <a:lnTo>
                  <a:pt x="125687" y="105756"/>
                </a:lnTo>
                <a:lnTo>
                  <a:pt x="124749" y="111461"/>
                </a:lnTo>
                <a:lnTo>
                  <a:pt x="123171" y="117170"/>
                </a:lnTo>
                <a:lnTo>
                  <a:pt x="121167" y="122881"/>
                </a:lnTo>
                <a:lnTo>
                  <a:pt x="118878" y="128593"/>
                </a:lnTo>
                <a:lnTo>
                  <a:pt x="116399" y="134306"/>
                </a:lnTo>
                <a:lnTo>
                  <a:pt x="113794" y="140973"/>
                </a:lnTo>
                <a:lnTo>
                  <a:pt x="108360" y="156000"/>
                </a:lnTo>
                <a:lnTo>
                  <a:pt x="104625" y="163055"/>
                </a:lnTo>
                <a:lnTo>
                  <a:pt x="100230" y="169663"/>
                </a:lnTo>
                <a:lnTo>
                  <a:pt x="95395" y="175974"/>
                </a:lnTo>
                <a:lnTo>
                  <a:pt x="90267" y="182086"/>
                </a:lnTo>
                <a:lnTo>
                  <a:pt x="84943" y="188066"/>
                </a:lnTo>
                <a:lnTo>
                  <a:pt x="73947" y="199790"/>
                </a:lnTo>
                <a:lnTo>
                  <a:pt x="46818" y="227450"/>
                </a:lnTo>
                <a:lnTo>
                  <a:pt x="34835" y="239484"/>
                </a:lnTo>
                <a:lnTo>
                  <a:pt x="34653" y="238713"/>
                </a:lnTo>
                <a:lnTo>
                  <a:pt x="34322" y="231268"/>
                </a:lnTo>
                <a:lnTo>
                  <a:pt x="3429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96"/>
          <p:cNvSpPr/>
          <p:nvPr/>
        </p:nvSpPr>
        <p:spPr>
          <a:xfrm>
            <a:off x="2952406" y="2091689"/>
            <a:ext cx="110834" cy="188597"/>
          </a:xfrm>
          <a:custGeom>
            <a:avLst/>
            <a:gdLst/>
            <a:ahLst/>
            <a:cxnLst/>
            <a:rect l="0" t="0" r="0" b="0"/>
            <a:pathLst>
              <a:path w="110834" h="188597">
                <a:moveTo>
                  <a:pt x="85116" y="0"/>
                </a:moveTo>
                <a:lnTo>
                  <a:pt x="76897" y="0"/>
                </a:lnTo>
                <a:lnTo>
                  <a:pt x="74161" y="2541"/>
                </a:lnTo>
                <a:lnTo>
                  <a:pt x="51851" y="24703"/>
                </a:lnTo>
                <a:lnTo>
                  <a:pt x="47699" y="29804"/>
                </a:lnTo>
                <a:lnTo>
                  <a:pt x="43979" y="35109"/>
                </a:lnTo>
                <a:lnTo>
                  <a:pt x="40546" y="40551"/>
                </a:lnTo>
                <a:lnTo>
                  <a:pt x="37305" y="46084"/>
                </a:lnTo>
                <a:lnTo>
                  <a:pt x="34192" y="51678"/>
                </a:lnTo>
                <a:lnTo>
                  <a:pt x="31164" y="57312"/>
                </a:lnTo>
                <a:lnTo>
                  <a:pt x="27241" y="62973"/>
                </a:lnTo>
                <a:lnTo>
                  <a:pt x="22720" y="68652"/>
                </a:lnTo>
                <a:lnTo>
                  <a:pt x="17801" y="74343"/>
                </a:lnTo>
                <a:lnTo>
                  <a:pt x="13569" y="80042"/>
                </a:lnTo>
                <a:lnTo>
                  <a:pt x="9796" y="85747"/>
                </a:lnTo>
                <a:lnTo>
                  <a:pt x="6328" y="91455"/>
                </a:lnTo>
                <a:lnTo>
                  <a:pt x="4015" y="97165"/>
                </a:lnTo>
                <a:lnTo>
                  <a:pt x="2474" y="102877"/>
                </a:lnTo>
                <a:lnTo>
                  <a:pt x="1446" y="108590"/>
                </a:lnTo>
                <a:lnTo>
                  <a:pt x="761" y="113351"/>
                </a:lnTo>
                <a:lnTo>
                  <a:pt x="305" y="117477"/>
                </a:lnTo>
                <a:lnTo>
                  <a:pt x="0" y="121181"/>
                </a:lnTo>
                <a:lnTo>
                  <a:pt x="749" y="125555"/>
                </a:lnTo>
                <a:lnTo>
                  <a:pt x="2202" y="130376"/>
                </a:lnTo>
                <a:lnTo>
                  <a:pt x="4122" y="135495"/>
                </a:lnTo>
                <a:lnTo>
                  <a:pt x="6355" y="139860"/>
                </a:lnTo>
                <a:lnTo>
                  <a:pt x="8796" y="143723"/>
                </a:lnTo>
                <a:lnTo>
                  <a:pt x="11376" y="147250"/>
                </a:lnTo>
                <a:lnTo>
                  <a:pt x="14048" y="151507"/>
                </a:lnTo>
                <a:lnTo>
                  <a:pt x="16783" y="156250"/>
                </a:lnTo>
                <a:lnTo>
                  <a:pt x="19558" y="161317"/>
                </a:lnTo>
                <a:lnTo>
                  <a:pt x="22361" y="165647"/>
                </a:lnTo>
                <a:lnTo>
                  <a:pt x="25182" y="169487"/>
                </a:lnTo>
                <a:lnTo>
                  <a:pt x="28015" y="172999"/>
                </a:lnTo>
                <a:lnTo>
                  <a:pt x="30856" y="176293"/>
                </a:lnTo>
                <a:lnTo>
                  <a:pt x="33703" y="179441"/>
                </a:lnTo>
                <a:lnTo>
                  <a:pt x="36553" y="182493"/>
                </a:lnTo>
                <a:lnTo>
                  <a:pt x="39405" y="184527"/>
                </a:lnTo>
                <a:lnTo>
                  <a:pt x="42260" y="185883"/>
                </a:lnTo>
                <a:lnTo>
                  <a:pt x="45115" y="186787"/>
                </a:lnTo>
                <a:lnTo>
                  <a:pt x="48924" y="187390"/>
                </a:lnTo>
                <a:lnTo>
                  <a:pt x="53368" y="187792"/>
                </a:lnTo>
                <a:lnTo>
                  <a:pt x="58236" y="188060"/>
                </a:lnTo>
                <a:lnTo>
                  <a:pt x="68724" y="188358"/>
                </a:lnTo>
                <a:lnTo>
                  <a:pt x="110833" y="188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97"/>
          <p:cNvSpPr/>
          <p:nvPr/>
        </p:nvSpPr>
        <p:spPr>
          <a:xfrm>
            <a:off x="3115028" y="2160270"/>
            <a:ext cx="153952" cy="94298"/>
          </a:xfrm>
          <a:custGeom>
            <a:avLst/>
            <a:gdLst/>
            <a:ahLst/>
            <a:cxnLst/>
            <a:rect l="0" t="0" r="0" b="0"/>
            <a:pathLst>
              <a:path w="153952" h="94298">
                <a:moveTo>
                  <a:pt x="8219" y="0"/>
                </a:moveTo>
                <a:lnTo>
                  <a:pt x="0" y="0"/>
                </a:lnTo>
                <a:lnTo>
                  <a:pt x="2343" y="2540"/>
                </a:lnTo>
                <a:lnTo>
                  <a:pt x="4302" y="4550"/>
                </a:lnTo>
                <a:lnTo>
                  <a:pt x="5608" y="6843"/>
                </a:lnTo>
                <a:lnTo>
                  <a:pt x="6478" y="9325"/>
                </a:lnTo>
                <a:lnTo>
                  <a:pt x="7058" y="11931"/>
                </a:lnTo>
                <a:lnTo>
                  <a:pt x="8398" y="13669"/>
                </a:lnTo>
                <a:lnTo>
                  <a:pt x="10243" y="14828"/>
                </a:lnTo>
                <a:lnTo>
                  <a:pt x="12426" y="15600"/>
                </a:lnTo>
                <a:lnTo>
                  <a:pt x="14834" y="17067"/>
                </a:lnTo>
                <a:lnTo>
                  <a:pt x="17391" y="18998"/>
                </a:lnTo>
                <a:lnTo>
                  <a:pt x="20049" y="21238"/>
                </a:lnTo>
                <a:lnTo>
                  <a:pt x="22773" y="23683"/>
                </a:lnTo>
                <a:lnTo>
                  <a:pt x="28340" y="28941"/>
                </a:lnTo>
                <a:lnTo>
                  <a:pt x="36829" y="37256"/>
                </a:lnTo>
                <a:lnTo>
                  <a:pt x="40628" y="40077"/>
                </a:lnTo>
                <a:lnTo>
                  <a:pt x="45065" y="42910"/>
                </a:lnTo>
                <a:lnTo>
                  <a:pt x="49928" y="45752"/>
                </a:lnTo>
                <a:lnTo>
                  <a:pt x="55075" y="48598"/>
                </a:lnTo>
                <a:lnTo>
                  <a:pt x="65874" y="54301"/>
                </a:lnTo>
                <a:lnTo>
                  <a:pt x="72373" y="57156"/>
                </a:lnTo>
                <a:lnTo>
                  <a:pt x="79563" y="60011"/>
                </a:lnTo>
                <a:lnTo>
                  <a:pt x="87214" y="62867"/>
                </a:lnTo>
                <a:lnTo>
                  <a:pt x="94220" y="65724"/>
                </a:lnTo>
                <a:lnTo>
                  <a:pt x="100796" y="68581"/>
                </a:lnTo>
                <a:lnTo>
                  <a:pt x="113182" y="74295"/>
                </a:lnTo>
                <a:lnTo>
                  <a:pt x="125037" y="80010"/>
                </a:lnTo>
                <a:lnTo>
                  <a:pt x="129912" y="82867"/>
                </a:lnTo>
                <a:lnTo>
                  <a:pt x="134115" y="85725"/>
                </a:lnTo>
                <a:lnTo>
                  <a:pt x="137870" y="88582"/>
                </a:lnTo>
                <a:lnTo>
                  <a:pt x="141325" y="90487"/>
                </a:lnTo>
                <a:lnTo>
                  <a:pt x="144581" y="91757"/>
                </a:lnTo>
                <a:lnTo>
                  <a:pt x="153951" y="94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98"/>
          <p:cNvSpPr/>
          <p:nvPr/>
        </p:nvSpPr>
        <p:spPr>
          <a:xfrm>
            <a:off x="3140392" y="2160270"/>
            <a:ext cx="102871" cy="145733"/>
          </a:xfrm>
          <a:custGeom>
            <a:avLst/>
            <a:gdLst/>
            <a:ahLst/>
            <a:cxnLst/>
            <a:rect l="0" t="0" r="0" b="0"/>
            <a:pathLst>
              <a:path w="102871" h="145733">
                <a:moveTo>
                  <a:pt x="102870" y="0"/>
                </a:moveTo>
                <a:lnTo>
                  <a:pt x="102870" y="4550"/>
                </a:lnTo>
                <a:lnTo>
                  <a:pt x="101917" y="6843"/>
                </a:lnTo>
                <a:lnTo>
                  <a:pt x="100330" y="9325"/>
                </a:lnTo>
                <a:lnTo>
                  <a:pt x="98319" y="11931"/>
                </a:lnTo>
                <a:lnTo>
                  <a:pt x="96026" y="15574"/>
                </a:lnTo>
                <a:lnTo>
                  <a:pt x="93545" y="19907"/>
                </a:lnTo>
                <a:lnTo>
                  <a:pt x="90938" y="24702"/>
                </a:lnTo>
                <a:lnTo>
                  <a:pt x="87295" y="29803"/>
                </a:lnTo>
                <a:lnTo>
                  <a:pt x="82962" y="35108"/>
                </a:lnTo>
                <a:lnTo>
                  <a:pt x="78168" y="40550"/>
                </a:lnTo>
                <a:lnTo>
                  <a:pt x="74019" y="46084"/>
                </a:lnTo>
                <a:lnTo>
                  <a:pt x="70301" y="51677"/>
                </a:lnTo>
                <a:lnTo>
                  <a:pt x="66870" y="57311"/>
                </a:lnTo>
                <a:lnTo>
                  <a:pt x="62677" y="62972"/>
                </a:lnTo>
                <a:lnTo>
                  <a:pt x="57978" y="68651"/>
                </a:lnTo>
                <a:lnTo>
                  <a:pt x="52939" y="74343"/>
                </a:lnTo>
                <a:lnTo>
                  <a:pt x="39721" y="88286"/>
                </a:lnTo>
                <a:lnTo>
                  <a:pt x="32195" y="96005"/>
                </a:lnTo>
                <a:lnTo>
                  <a:pt x="26226" y="103055"/>
                </a:lnTo>
                <a:lnTo>
                  <a:pt x="21294" y="109661"/>
                </a:lnTo>
                <a:lnTo>
                  <a:pt x="17053" y="115970"/>
                </a:lnTo>
                <a:lnTo>
                  <a:pt x="13274" y="121128"/>
                </a:lnTo>
                <a:lnTo>
                  <a:pt x="9802" y="125519"/>
                </a:lnTo>
                <a:lnTo>
                  <a:pt x="6534" y="129399"/>
                </a:lnTo>
                <a:lnTo>
                  <a:pt x="4356" y="132939"/>
                </a:lnTo>
                <a:lnTo>
                  <a:pt x="2904" y="136251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99"/>
          <p:cNvSpPr/>
          <p:nvPr/>
        </p:nvSpPr>
        <p:spPr>
          <a:xfrm>
            <a:off x="3311842" y="2074545"/>
            <a:ext cx="136969" cy="282893"/>
          </a:xfrm>
          <a:custGeom>
            <a:avLst/>
            <a:gdLst/>
            <a:ahLst/>
            <a:cxnLst/>
            <a:rect l="0" t="0" r="0" b="0"/>
            <a:pathLst>
              <a:path w="136969" h="282893">
                <a:moveTo>
                  <a:pt x="0" y="0"/>
                </a:moveTo>
                <a:lnTo>
                  <a:pt x="25024" y="0"/>
                </a:lnTo>
                <a:lnTo>
                  <a:pt x="29065" y="952"/>
                </a:lnTo>
                <a:lnTo>
                  <a:pt x="32712" y="2540"/>
                </a:lnTo>
                <a:lnTo>
                  <a:pt x="36095" y="4550"/>
                </a:lnTo>
                <a:lnTo>
                  <a:pt x="40256" y="6843"/>
                </a:lnTo>
                <a:lnTo>
                  <a:pt x="49959" y="11931"/>
                </a:lnTo>
                <a:lnTo>
                  <a:pt x="66132" y="20151"/>
                </a:lnTo>
                <a:lnTo>
                  <a:pt x="71710" y="23911"/>
                </a:lnTo>
                <a:lnTo>
                  <a:pt x="77334" y="28323"/>
                </a:lnTo>
                <a:lnTo>
                  <a:pt x="82989" y="33169"/>
                </a:lnTo>
                <a:lnTo>
                  <a:pt x="88664" y="37353"/>
                </a:lnTo>
                <a:lnTo>
                  <a:pt x="94352" y="41094"/>
                </a:lnTo>
                <a:lnTo>
                  <a:pt x="100048" y="44541"/>
                </a:lnTo>
                <a:lnTo>
                  <a:pt x="105751" y="48744"/>
                </a:lnTo>
                <a:lnTo>
                  <a:pt x="111458" y="53451"/>
                </a:lnTo>
                <a:lnTo>
                  <a:pt x="117168" y="58494"/>
                </a:lnTo>
                <a:lnTo>
                  <a:pt x="121927" y="63761"/>
                </a:lnTo>
                <a:lnTo>
                  <a:pt x="126052" y="69177"/>
                </a:lnTo>
                <a:lnTo>
                  <a:pt x="129755" y="74693"/>
                </a:lnTo>
                <a:lnTo>
                  <a:pt x="132223" y="81228"/>
                </a:lnTo>
                <a:lnTo>
                  <a:pt x="133869" y="88442"/>
                </a:lnTo>
                <a:lnTo>
                  <a:pt x="134966" y="96108"/>
                </a:lnTo>
                <a:lnTo>
                  <a:pt x="135697" y="104077"/>
                </a:lnTo>
                <a:lnTo>
                  <a:pt x="136185" y="112247"/>
                </a:lnTo>
                <a:lnTo>
                  <a:pt x="136726" y="127992"/>
                </a:lnTo>
                <a:lnTo>
                  <a:pt x="136968" y="141340"/>
                </a:lnTo>
                <a:lnTo>
                  <a:pt x="136079" y="148519"/>
                </a:lnTo>
                <a:lnTo>
                  <a:pt x="134534" y="156163"/>
                </a:lnTo>
                <a:lnTo>
                  <a:pt x="132552" y="164116"/>
                </a:lnTo>
                <a:lnTo>
                  <a:pt x="129326" y="171323"/>
                </a:lnTo>
                <a:lnTo>
                  <a:pt x="125270" y="178033"/>
                </a:lnTo>
                <a:lnTo>
                  <a:pt x="120661" y="184411"/>
                </a:lnTo>
                <a:lnTo>
                  <a:pt x="116635" y="190568"/>
                </a:lnTo>
                <a:lnTo>
                  <a:pt x="112999" y="196578"/>
                </a:lnTo>
                <a:lnTo>
                  <a:pt x="109623" y="202489"/>
                </a:lnTo>
                <a:lnTo>
                  <a:pt x="105467" y="208335"/>
                </a:lnTo>
                <a:lnTo>
                  <a:pt x="100791" y="214137"/>
                </a:lnTo>
                <a:lnTo>
                  <a:pt x="95769" y="219911"/>
                </a:lnTo>
                <a:lnTo>
                  <a:pt x="91469" y="225664"/>
                </a:lnTo>
                <a:lnTo>
                  <a:pt x="87649" y="231405"/>
                </a:lnTo>
                <a:lnTo>
                  <a:pt x="84150" y="237138"/>
                </a:lnTo>
                <a:lnTo>
                  <a:pt x="79913" y="242864"/>
                </a:lnTo>
                <a:lnTo>
                  <a:pt x="75183" y="248587"/>
                </a:lnTo>
                <a:lnTo>
                  <a:pt x="65799" y="259073"/>
                </a:lnTo>
                <a:lnTo>
                  <a:pt x="58454" y="266908"/>
                </a:lnTo>
                <a:lnTo>
                  <a:pt x="42862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00"/>
          <p:cNvSpPr/>
          <p:nvPr/>
        </p:nvSpPr>
        <p:spPr>
          <a:xfrm>
            <a:off x="3131971" y="2717482"/>
            <a:ext cx="85574" cy="179989"/>
          </a:xfrm>
          <a:custGeom>
            <a:avLst/>
            <a:gdLst/>
            <a:ahLst/>
            <a:cxnLst/>
            <a:rect l="0" t="0" r="0" b="0"/>
            <a:pathLst>
              <a:path w="85574" h="179989">
                <a:moveTo>
                  <a:pt x="77001" y="0"/>
                </a:moveTo>
                <a:lnTo>
                  <a:pt x="68782" y="0"/>
                </a:lnTo>
                <a:lnTo>
                  <a:pt x="67711" y="953"/>
                </a:lnTo>
                <a:lnTo>
                  <a:pt x="63982" y="4551"/>
                </a:lnTo>
                <a:lnTo>
                  <a:pt x="61654" y="7797"/>
                </a:lnTo>
                <a:lnTo>
                  <a:pt x="59150" y="11865"/>
                </a:lnTo>
                <a:lnTo>
                  <a:pt x="56528" y="16483"/>
                </a:lnTo>
                <a:lnTo>
                  <a:pt x="53827" y="20514"/>
                </a:lnTo>
                <a:lnTo>
                  <a:pt x="51074" y="24153"/>
                </a:lnTo>
                <a:lnTo>
                  <a:pt x="48287" y="27532"/>
                </a:lnTo>
                <a:lnTo>
                  <a:pt x="44523" y="31690"/>
                </a:lnTo>
                <a:lnTo>
                  <a:pt x="35261" y="41389"/>
                </a:lnTo>
                <a:lnTo>
                  <a:pt x="31077" y="46643"/>
                </a:lnTo>
                <a:lnTo>
                  <a:pt x="27335" y="52050"/>
                </a:lnTo>
                <a:lnTo>
                  <a:pt x="23888" y="57560"/>
                </a:lnTo>
                <a:lnTo>
                  <a:pt x="20637" y="64091"/>
                </a:lnTo>
                <a:lnTo>
                  <a:pt x="17518" y="71302"/>
                </a:lnTo>
                <a:lnTo>
                  <a:pt x="14485" y="78968"/>
                </a:lnTo>
                <a:lnTo>
                  <a:pt x="11511" y="85982"/>
                </a:lnTo>
                <a:lnTo>
                  <a:pt x="5667" y="98857"/>
                </a:lnTo>
                <a:lnTo>
                  <a:pt x="3728" y="104957"/>
                </a:lnTo>
                <a:lnTo>
                  <a:pt x="2434" y="110929"/>
                </a:lnTo>
                <a:lnTo>
                  <a:pt x="1573" y="116815"/>
                </a:lnTo>
                <a:lnTo>
                  <a:pt x="998" y="121692"/>
                </a:lnTo>
                <a:lnTo>
                  <a:pt x="615" y="125895"/>
                </a:lnTo>
                <a:lnTo>
                  <a:pt x="359" y="129650"/>
                </a:lnTo>
                <a:lnTo>
                  <a:pt x="189" y="134059"/>
                </a:lnTo>
                <a:lnTo>
                  <a:pt x="0" y="144037"/>
                </a:lnTo>
                <a:lnTo>
                  <a:pt x="902" y="148412"/>
                </a:lnTo>
                <a:lnTo>
                  <a:pt x="2456" y="152281"/>
                </a:lnTo>
                <a:lnTo>
                  <a:pt x="4444" y="155813"/>
                </a:lnTo>
                <a:lnTo>
                  <a:pt x="5770" y="159121"/>
                </a:lnTo>
                <a:lnTo>
                  <a:pt x="6654" y="162278"/>
                </a:lnTo>
                <a:lnTo>
                  <a:pt x="7243" y="165335"/>
                </a:lnTo>
                <a:lnTo>
                  <a:pt x="9540" y="167374"/>
                </a:lnTo>
                <a:lnTo>
                  <a:pt x="12977" y="168732"/>
                </a:lnTo>
                <a:lnTo>
                  <a:pt x="17174" y="169638"/>
                </a:lnTo>
                <a:lnTo>
                  <a:pt x="19971" y="171195"/>
                </a:lnTo>
                <a:lnTo>
                  <a:pt x="21836" y="173185"/>
                </a:lnTo>
                <a:lnTo>
                  <a:pt x="23079" y="175464"/>
                </a:lnTo>
                <a:lnTo>
                  <a:pt x="24861" y="176984"/>
                </a:lnTo>
                <a:lnTo>
                  <a:pt x="27001" y="177997"/>
                </a:lnTo>
                <a:lnTo>
                  <a:pt x="29380" y="178672"/>
                </a:lnTo>
                <a:lnTo>
                  <a:pt x="32871" y="179122"/>
                </a:lnTo>
                <a:lnTo>
                  <a:pt x="37103" y="179422"/>
                </a:lnTo>
                <a:lnTo>
                  <a:pt x="41830" y="179623"/>
                </a:lnTo>
                <a:lnTo>
                  <a:pt x="52162" y="179845"/>
                </a:lnTo>
                <a:lnTo>
                  <a:pt x="69766" y="179988"/>
                </a:lnTo>
                <a:lnTo>
                  <a:pt x="73130" y="179047"/>
                </a:lnTo>
                <a:lnTo>
                  <a:pt x="76325" y="177467"/>
                </a:lnTo>
                <a:lnTo>
                  <a:pt x="85573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01"/>
          <p:cNvSpPr/>
          <p:nvPr/>
        </p:nvSpPr>
        <p:spPr>
          <a:xfrm>
            <a:off x="3277552" y="2760345"/>
            <a:ext cx="137161" cy="94298"/>
          </a:xfrm>
          <a:custGeom>
            <a:avLst/>
            <a:gdLst/>
            <a:ahLst/>
            <a:cxnLst/>
            <a:rect l="0" t="0" r="0" b="0"/>
            <a:pathLst>
              <a:path w="137161" h="94298">
                <a:moveTo>
                  <a:pt x="0" y="0"/>
                </a:moveTo>
                <a:lnTo>
                  <a:pt x="37183" y="37182"/>
                </a:lnTo>
                <a:lnTo>
                  <a:pt x="40981" y="40028"/>
                </a:lnTo>
                <a:lnTo>
                  <a:pt x="45418" y="42878"/>
                </a:lnTo>
                <a:lnTo>
                  <a:pt x="50281" y="45730"/>
                </a:lnTo>
                <a:lnTo>
                  <a:pt x="54476" y="48584"/>
                </a:lnTo>
                <a:lnTo>
                  <a:pt x="58225" y="51439"/>
                </a:lnTo>
                <a:lnTo>
                  <a:pt x="61677" y="54295"/>
                </a:lnTo>
                <a:lnTo>
                  <a:pt x="65883" y="57152"/>
                </a:lnTo>
                <a:lnTo>
                  <a:pt x="70592" y="60008"/>
                </a:lnTo>
                <a:lnTo>
                  <a:pt x="75636" y="62866"/>
                </a:lnTo>
                <a:lnTo>
                  <a:pt x="86321" y="68580"/>
                </a:lnTo>
                <a:lnTo>
                  <a:pt x="91838" y="71437"/>
                </a:lnTo>
                <a:lnTo>
                  <a:pt x="96468" y="74295"/>
                </a:lnTo>
                <a:lnTo>
                  <a:pt x="100506" y="77152"/>
                </a:lnTo>
                <a:lnTo>
                  <a:pt x="104152" y="80010"/>
                </a:lnTo>
                <a:lnTo>
                  <a:pt x="108487" y="81915"/>
                </a:lnTo>
                <a:lnTo>
                  <a:pt x="113282" y="83185"/>
                </a:lnTo>
                <a:lnTo>
                  <a:pt x="118384" y="84031"/>
                </a:lnTo>
                <a:lnTo>
                  <a:pt x="122738" y="85548"/>
                </a:lnTo>
                <a:lnTo>
                  <a:pt x="126593" y="87512"/>
                </a:lnTo>
                <a:lnTo>
                  <a:pt x="137160" y="94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02"/>
          <p:cNvSpPr/>
          <p:nvPr/>
        </p:nvSpPr>
        <p:spPr>
          <a:xfrm>
            <a:off x="3311842" y="2726055"/>
            <a:ext cx="120016" cy="197168"/>
          </a:xfrm>
          <a:custGeom>
            <a:avLst/>
            <a:gdLst/>
            <a:ahLst/>
            <a:cxnLst/>
            <a:rect l="0" t="0" r="0" b="0"/>
            <a:pathLst>
              <a:path w="120016" h="197168">
                <a:moveTo>
                  <a:pt x="120015" y="0"/>
                </a:moveTo>
                <a:lnTo>
                  <a:pt x="107245" y="12770"/>
                </a:lnTo>
                <a:lnTo>
                  <a:pt x="104834" y="16133"/>
                </a:lnTo>
                <a:lnTo>
                  <a:pt x="102274" y="20280"/>
                </a:lnTo>
                <a:lnTo>
                  <a:pt x="99615" y="24950"/>
                </a:lnTo>
                <a:lnTo>
                  <a:pt x="94121" y="35219"/>
                </a:lnTo>
                <a:lnTo>
                  <a:pt x="91322" y="40624"/>
                </a:lnTo>
                <a:lnTo>
                  <a:pt x="87552" y="46132"/>
                </a:lnTo>
                <a:lnTo>
                  <a:pt x="83133" y="51710"/>
                </a:lnTo>
                <a:lnTo>
                  <a:pt x="78282" y="57333"/>
                </a:lnTo>
                <a:lnTo>
                  <a:pt x="73143" y="63939"/>
                </a:lnTo>
                <a:lnTo>
                  <a:pt x="67812" y="71201"/>
                </a:lnTo>
                <a:lnTo>
                  <a:pt x="62353" y="78900"/>
                </a:lnTo>
                <a:lnTo>
                  <a:pt x="56809" y="85937"/>
                </a:lnTo>
                <a:lnTo>
                  <a:pt x="51208" y="92534"/>
                </a:lnTo>
                <a:lnTo>
                  <a:pt x="45568" y="98837"/>
                </a:lnTo>
                <a:lnTo>
                  <a:pt x="40856" y="105896"/>
                </a:lnTo>
                <a:lnTo>
                  <a:pt x="36763" y="113460"/>
                </a:lnTo>
                <a:lnTo>
                  <a:pt x="33081" y="121359"/>
                </a:lnTo>
                <a:lnTo>
                  <a:pt x="29674" y="129484"/>
                </a:lnTo>
                <a:lnTo>
                  <a:pt x="26450" y="137757"/>
                </a:lnTo>
                <a:lnTo>
                  <a:pt x="23348" y="146131"/>
                </a:lnTo>
                <a:lnTo>
                  <a:pt x="20328" y="152665"/>
                </a:lnTo>
                <a:lnTo>
                  <a:pt x="17362" y="157974"/>
                </a:lnTo>
                <a:lnTo>
                  <a:pt x="14432" y="162466"/>
                </a:lnTo>
                <a:lnTo>
                  <a:pt x="11527" y="167366"/>
                </a:lnTo>
                <a:lnTo>
                  <a:pt x="8637" y="172537"/>
                </a:lnTo>
                <a:lnTo>
                  <a:pt x="5758" y="177889"/>
                </a:lnTo>
                <a:lnTo>
                  <a:pt x="3838" y="182410"/>
                </a:lnTo>
                <a:lnTo>
                  <a:pt x="2559" y="186377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03"/>
          <p:cNvSpPr/>
          <p:nvPr/>
        </p:nvSpPr>
        <p:spPr>
          <a:xfrm>
            <a:off x="3491864" y="2657475"/>
            <a:ext cx="132931" cy="257176"/>
          </a:xfrm>
          <a:custGeom>
            <a:avLst/>
            <a:gdLst/>
            <a:ahLst/>
            <a:cxnLst/>
            <a:rect l="0" t="0" r="0" b="0"/>
            <a:pathLst>
              <a:path w="132931" h="257176">
                <a:moveTo>
                  <a:pt x="0" y="0"/>
                </a:moveTo>
                <a:lnTo>
                  <a:pt x="17570" y="0"/>
                </a:lnTo>
                <a:lnTo>
                  <a:pt x="21239" y="952"/>
                </a:lnTo>
                <a:lnTo>
                  <a:pt x="24636" y="2539"/>
                </a:lnTo>
                <a:lnTo>
                  <a:pt x="27855" y="4551"/>
                </a:lnTo>
                <a:lnTo>
                  <a:pt x="30952" y="5891"/>
                </a:lnTo>
                <a:lnTo>
                  <a:pt x="33970" y="6785"/>
                </a:lnTo>
                <a:lnTo>
                  <a:pt x="36934" y="7380"/>
                </a:lnTo>
                <a:lnTo>
                  <a:pt x="40816" y="8730"/>
                </a:lnTo>
                <a:lnTo>
                  <a:pt x="45308" y="10583"/>
                </a:lnTo>
                <a:lnTo>
                  <a:pt x="50208" y="12770"/>
                </a:lnTo>
                <a:lnTo>
                  <a:pt x="54427" y="15181"/>
                </a:lnTo>
                <a:lnTo>
                  <a:pt x="58192" y="17740"/>
                </a:lnTo>
                <a:lnTo>
                  <a:pt x="61655" y="20399"/>
                </a:lnTo>
                <a:lnTo>
                  <a:pt x="65869" y="23124"/>
                </a:lnTo>
                <a:lnTo>
                  <a:pt x="70582" y="25894"/>
                </a:lnTo>
                <a:lnTo>
                  <a:pt x="75631" y="28692"/>
                </a:lnTo>
                <a:lnTo>
                  <a:pt x="80900" y="32463"/>
                </a:lnTo>
                <a:lnTo>
                  <a:pt x="86319" y="36882"/>
                </a:lnTo>
                <a:lnTo>
                  <a:pt x="96467" y="45919"/>
                </a:lnTo>
                <a:lnTo>
                  <a:pt x="104152" y="53111"/>
                </a:lnTo>
                <a:lnTo>
                  <a:pt x="108487" y="58267"/>
                </a:lnTo>
                <a:lnTo>
                  <a:pt x="113283" y="64562"/>
                </a:lnTo>
                <a:lnTo>
                  <a:pt x="118384" y="71616"/>
                </a:lnTo>
                <a:lnTo>
                  <a:pt x="121785" y="78224"/>
                </a:lnTo>
                <a:lnTo>
                  <a:pt x="124053" y="84534"/>
                </a:lnTo>
                <a:lnTo>
                  <a:pt x="125565" y="90646"/>
                </a:lnTo>
                <a:lnTo>
                  <a:pt x="127525" y="97578"/>
                </a:lnTo>
                <a:lnTo>
                  <a:pt x="132243" y="112900"/>
                </a:lnTo>
                <a:lnTo>
                  <a:pt x="132930" y="120034"/>
                </a:lnTo>
                <a:lnTo>
                  <a:pt x="132435" y="126695"/>
                </a:lnTo>
                <a:lnTo>
                  <a:pt x="131152" y="133041"/>
                </a:lnTo>
                <a:lnTo>
                  <a:pt x="129345" y="140129"/>
                </a:lnTo>
                <a:lnTo>
                  <a:pt x="127188" y="147711"/>
                </a:lnTo>
                <a:lnTo>
                  <a:pt x="124797" y="155624"/>
                </a:lnTo>
                <a:lnTo>
                  <a:pt x="122251" y="162804"/>
                </a:lnTo>
                <a:lnTo>
                  <a:pt x="119601" y="169496"/>
                </a:lnTo>
                <a:lnTo>
                  <a:pt x="116882" y="175862"/>
                </a:lnTo>
                <a:lnTo>
                  <a:pt x="113164" y="182011"/>
                </a:lnTo>
                <a:lnTo>
                  <a:pt x="108780" y="188016"/>
                </a:lnTo>
                <a:lnTo>
                  <a:pt x="103952" y="193924"/>
                </a:lnTo>
                <a:lnTo>
                  <a:pt x="99782" y="199767"/>
                </a:lnTo>
                <a:lnTo>
                  <a:pt x="96049" y="205568"/>
                </a:lnTo>
                <a:lnTo>
                  <a:pt x="92608" y="211340"/>
                </a:lnTo>
                <a:lnTo>
                  <a:pt x="88408" y="217093"/>
                </a:lnTo>
                <a:lnTo>
                  <a:pt x="83704" y="222834"/>
                </a:lnTo>
                <a:lnTo>
                  <a:pt x="74350" y="233340"/>
                </a:lnTo>
                <a:lnTo>
                  <a:pt x="67017" y="241184"/>
                </a:lnTo>
                <a:lnTo>
                  <a:pt x="53243" y="255332"/>
                </a:lnTo>
                <a:lnTo>
                  <a:pt x="51688" y="255946"/>
                </a:lnTo>
                <a:lnTo>
                  <a:pt x="49699" y="256355"/>
                </a:lnTo>
                <a:lnTo>
                  <a:pt x="42863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04"/>
          <p:cNvSpPr/>
          <p:nvPr/>
        </p:nvSpPr>
        <p:spPr>
          <a:xfrm>
            <a:off x="731519" y="3283267"/>
            <a:ext cx="180024" cy="180024"/>
          </a:xfrm>
          <a:custGeom>
            <a:avLst/>
            <a:gdLst/>
            <a:ahLst/>
            <a:cxnLst/>
            <a:rect l="0" t="0" r="0" b="0"/>
            <a:pathLst>
              <a:path w="180024" h="18002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1" y="11932"/>
                </a:lnTo>
                <a:lnTo>
                  <a:pt x="15181" y="13670"/>
                </a:lnTo>
                <a:lnTo>
                  <a:pt x="20400" y="15601"/>
                </a:lnTo>
                <a:lnTo>
                  <a:pt x="25894" y="18999"/>
                </a:lnTo>
                <a:lnTo>
                  <a:pt x="28693" y="21238"/>
                </a:lnTo>
                <a:lnTo>
                  <a:pt x="32464" y="23684"/>
                </a:lnTo>
                <a:lnTo>
                  <a:pt x="36883" y="26267"/>
                </a:lnTo>
                <a:lnTo>
                  <a:pt x="41734" y="28941"/>
                </a:lnTo>
                <a:lnTo>
                  <a:pt x="45920" y="32629"/>
                </a:lnTo>
                <a:lnTo>
                  <a:pt x="49663" y="36993"/>
                </a:lnTo>
                <a:lnTo>
                  <a:pt x="53112" y="41807"/>
                </a:lnTo>
                <a:lnTo>
                  <a:pt x="56363" y="45969"/>
                </a:lnTo>
                <a:lnTo>
                  <a:pt x="59483" y="49696"/>
                </a:lnTo>
                <a:lnTo>
                  <a:pt x="62515" y="53133"/>
                </a:lnTo>
                <a:lnTo>
                  <a:pt x="70965" y="62032"/>
                </a:lnTo>
                <a:lnTo>
                  <a:pt x="75885" y="67073"/>
                </a:lnTo>
                <a:lnTo>
                  <a:pt x="81070" y="71385"/>
                </a:lnTo>
                <a:lnTo>
                  <a:pt x="86432" y="75212"/>
                </a:lnTo>
                <a:lnTo>
                  <a:pt x="91911" y="78717"/>
                </a:lnTo>
                <a:lnTo>
                  <a:pt x="96517" y="82958"/>
                </a:lnTo>
                <a:lnTo>
                  <a:pt x="100540" y="87690"/>
                </a:lnTo>
                <a:lnTo>
                  <a:pt x="104174" y="92750"/>
                </a:lnTo>
                <a:lnTo>
                  <a:pt x="107550" y="97076"/>
                </a:lnTo>
                <a:lnTo>
                  <a:pt x="110752" y="100912"/>
                </a:lnTo>
                <a:lnTo>
                  <a:pt x="113840" y="104423"/>
                </a:lnTo>
                <a:lnTo>
                  <a:pt x="119811" y="110863"/>
                </a:lnTo>
                <a:lnTo>
                  <a:pt x="122736" y="113914"/>
                </a:lnTo>
                <a:lnTo>
                  <a:pt x="125639" y="117852"/>
                </a:lnTo>
                <a:lnTo>
                  <a:pt x="128527" y="122383"/>
                </a:lnTo>
                <a:lnTo>
                  <a:pt x="131405" y="127309"/>
                </a:lnTo>
                <a:lnTo>
                  <a:pt x="133323" y="131545"/>
                </a:lnTo>
                <a:lnTo>
                  <a:pt x="134603" y="135322"/>
                </a:lnTo>
                <a:lnTo>
                  <a:pt x="135455" y="138792"/>
                </a:lnTo>
                <a:lnTo>
                  <a:pt x="136976" y="142058"/>
                </a:lnTo>
                <a:lnTo>
                  <a:pt x="138942" y="145188"/>
                </a:lnTo>
                <a:lnTo>
                  <a:pt x="141206" y="148227"/>
                </a:lnTo>
                <a:lnTo>
                  <a:pt x="143667" y="150253"/>
                </a:lnTo>
                <a:lnTo>
                  <a:pt x="146261" y="151604"/>
                </a:lnTo>
                <a:lnTo>
                  <a:pt x="148942" y="152505"/>
                </a:lnTo>
                <a:lnTo>
                  <a:pt x="154462" y="156045"/>
                </a:lnTo>
                <a:lnTo>
                  <a:pt x="157267" y="158322"/>
                </a:lnTo>
                <a:lnTo>
                  <a:pt x="160090" y="160793"/>
                </a:lnTo>
                <a:lnTo>
                  <a:pt x="162924" y="163393"/>
                </a:lnTo>
                <a:lnTo>
                  <a:pt x="165766" y="166079"/>
                </a:lnTo>
                <a:lnTo>
                  <a:pt x="168613" y="167869"/>
                </a:lnTo>
                <a:lnTo>
                  <a:pt x="171464" y="169063"/>
                </a:lnTo>
                <a:lnTo>
                  <a:pt x="174317" y="169859"/>
                </a:lnTo>
                <a:lnTo>
                  <a:pt x="176219" y="171341"/>
                </a:lnTo>
                <a:lnTo>
                  <a:pt x="177487" y="173283"/>
                </a:lnTo>
                <a:lnTo>
                  <a:pt x="180023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05"/>
          <p:cNvSpPr/>
          <p:nvPr/>
        </p:nvSpPr>
        <p:spPr>
          <a:xfrm>
            <a:off x="791527" y="3266227"/>
            <a:ext cx="128588" cy="171346"/>
          </a:xfrm>
          <a:custGeom>
            <a:avLst/>
            <a:gdLst/>
            <a:ahLst/>
            <a:cxnLst/>
            <a:rect l="0" t="0" r="0" b="0"/>
            <a:pathLst>
              <a:path w="128588" h="171346">
                <a:moveTo>
                  <a:pt x="128587" y="8468"/>
                </a:moveTo>
                <a:lnTo>
                  <a:pt x="120120" y="0"/>
                </a:lnTo>
                <a:lnTo>
                  <a:pt x="117521" y="2482"/>
                </a:lnTo>
                <a:lnTo>
                  <a:pt x="115495" y="4477"/>
                </a:lnTo>
                <a:lnTo>
                  <a:pt x="114144" y="6760"/>
                </a:lnTo>
                <a:lnTo>
                  <a:pt x="112643" y="11836"/>
                </a:lnTo>
                <a:lnTo>
                  <a:pt x="111290" y="14523"/>
                </a:lnTo>
                <a:lnTo>
                  <a:pt x="109436" y="17267"/>
                </a:lnTo>
                <a:lnTo>
                  <a:pt x="107247" y="20049"/>
                </a:lnTo>
                <a:lnTo>
                  <a:pt x="104836" y="23809"/>
                </a:lnTo>
                <a:lnTo>
                  <a:pt x="102276" y="28220"/>
                </a:lnTo>
                <a:lnTo>
                  <a:pt x="99616" y="33066"/>
                </a:lnTo>
                <a:lnTo>
                  <a:pt x="95938" y="38201"/>
                </a:lnTo>
                <a:lnTo>
                  <a:pt x="91581" y="43530"/>
                </a:lnTo>
                <a:lnTo>
                  <a:pt x="86772" y="48988"/>
                </a:lnTo>
                <a:lnTo>
                  <a:pt x="76348" y="60131"/>
                </a:lnTo>
                <a:lnTo>
                  <a:pt x="70901" y="65770"/>
                </a:lnTo>
                <a:lnTo>
                  <a:pt x="66317" y="71434"/>
                </a:lnTo>
                <a:lnTo>
                  <a:pt x="62309" y="77115"/>
                </a:lnTo>
                <a:lnTo>
                  <a:pt x="58684" y="82808"/>
                </a:lnTo>
                <a:lnTo>
                  <a:pt x="54363" y="88508"/>
                </a:lnTo>
                <a:lnTo>
                  <a:pt x="49577" y="94213"/>
                </a:lnTo>
                <a:lnTo>
                  <a:pt x="44481" y="99921"/>
                </a:lnTo>
                <a:lnTo>
                  <a:pt x="40132" y="105631"/>
                </a:lnTo>
                <a:lnTo>
                  <a:pt x="36279" y="111343"/>
                </a:lnTo>
                <a:lnTo>
                  <a:pt x="32759" y="117057"/>
                </a:lnTo>
                <a:lnTo>
                  <a:pt x="29459" y="121818"/>
                </a:lnTo>
                <a:lnTo>
                  <a:pt x="26307" y="125945"/>
                </a:lnTo>
                <a:lnTo>
                  <a:pt x="23253" y="129648"/>
                </a:lnTo>
                <a:lnTo>
                  <a:pt x="20264" y="134022"/>
                </a:lnTo>
                <a:lnTo>
                  <a:pt x="17320" y="138843"/>
                </a:lnTo>
                <a:lnTo>
                  <a:pt x="14404" y="143962"/>
                </a:lnTo>
                <a:lnTo>
                  <a:pt x="11508" y="148327"/>
                </a:lnTo>
                <a:lnTo>
                  <a:pt x="8624" y="152190"/>
                </a:lnTo>
                <a:lnTo>
                  <a:pt x="505" y="162153"/>
                </a:lnTo>
                <a:lnTo>
                  <a:pt x="224" y="165037"/>
                </a:lnTo>
                <a:lnTo>
                  <a:pt x="0" y="1713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06"/>
          <p:cNvSpPr/>
          <p:nvPr/>
        </p:nvSpPr>
        <p:spPr>
          <a:xfrm>
            <a:off x="971549" y="3317589"/>
            <a:ext cx="231459" cy="25687"/>
          </a:xfrm>
          <a:custGeom>
            <a:avLst/>
            <a:gdLst/>
            <a:ahLst/>
            <a:cxnLst/>
            <a:rect l="0" t="0" r="0" b="0"/>
            <a:pathLst>
              <a:path w="231459" h="25687">
                <a:moveTo>
                  <a:pt x="0" y="25686"/>
                </a:moveTo>
                <a:lnTo>
                  <a:pt x="7381" y="25686"/>
                </a:lnTo>
                <a:lnTo>
                  <a:pt x="9683" y="24733"/>
                </a:lnTo>
                <a:lnTo>
                  <a:pt x="13123" y="23146"/>
                </a:lnTo>
                <a:lnTo>
                  <a:pt x="17321" y="21135"/>
                </a:lnTo>
                <a:lnTo>
                  <a:pt x="21073" y="19794"/>
                </a:lnTo>
                <a:lnTo>
                  <a:pt x="24526" y="18900"/>
                </a:lnTo>
                <a:lnTo>
                  <a:pt x="27781" y="18305"/>
                </a:lnTo>
                <a:lnTo>
                  <a:pt x="31856" y="17908"/>
                </a:lnTo>
                <a:lnTo>
                  <a:pt x="36477" y="17643"/>
                </a:lnTo>
                <a:lnTo>
                  <a:pt x="45740" y="17348"/>
                </a:lnTo>
                <a:lnTo>
                  <a:pt x="53032" y="17218"/>
                </a:lnTo>
                <a:lnTo>
                  <a:pt x="57262" y="16230"/>
                </a:lnTo>
                <a:lnTo>
                  <a:pt x="61987" y="14620"/>
                </a:lnTo>
                <a:lnTo>
                  <a:pt x="67043" y="12593"/>
                </a:lnTo>
                <a:lnTo>
                  <a:pt x="72318" y="11242"/>
                </a:lnTo>
                <a:lnTo>
                  <a:pt x="77739" y="10342"/>
                </a:lnTo>
                <a:lnTo>
                  <a:pt x="83259" y="9742"/>
                </a:lnTo>
                <a:lnTo>
                  <a:pt x="88844" y="9341"/>
                </a:lnTo>
                <a:lnTo>
                  <a:pt x="94472" y="9074"/>
                </a:lnTo>
                <a:lnTo>
                  <a:pt x="100129" y="8896"/>
                </a:lnTo>
                <a:lnTo>
                  <a:pt x="105805" y="7825"/>
                </a:lnTo>
                <a:lnTo>
                  <a:pt x="111494" y="6159"/>
                </a:lnTo>
                <a:lnTo>
                  <a:pt x="117192" y="4095"/>
                </a:lnTo>
                <a:lnTo>
                  <a:pt x="123848" y="2719"/>
                </a:lnTo>
                <a:lnTo>
                  <a:pt x="131143" y="1802"/>
                </a:lnTo>
                <a:lnTo>
                  <a:pt x="144964" y="783"/>
                </a:lnTo>
                <a:lnTo>
                  <a:pt x="154281" y="330"/>
                </a:lnTo>
                <a:lnTo>
                  <a:pt x="164137" y="129"/>
                </a:lnTo>
                <a:lnTo>
                  <a:pt x="185987" y="0"/>
                </a:lnTo>
                <a:lnTo>
                  <a:pt x="191619" y="942"/>
                </a:lnTo>
                <a:lnTo>
                  <a:pt x="197279" y="2522"/>
                </a:lnTo>
                <a:lnTo>
                  <a:pt x="202957" y="4529"/>
                </a:lnTo>
                <a:lnTo>
                  <a:pt x="207695" y="5866"/>
                </a:lnTo>
                <a:lnTo>
                  <a:pt x="211806" y="6758"/>
                </a:lnTo>
                <a:lnTo>
                  <a:pt x="215499" y="7352"/>
                </a:lnTo>
                <a:lnTo>
                  <a:pt x="222143" y="8013"/>
                </a:lnTo>
                <a:lnTo>
                  <a:pt x="231458" y="85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07"/>
          <p:cNvSpPr/>
          <p:nvPr/>
        </p:nvSpPr>
        <p:spPr>
          <a:xfrm>
            <a:off x="1082993" y="3240405"/>
            <a:ext cx="60007" cy="205741"/>
          </a:xfrm>
          <a:custGeom>
            <a:avLst/>
            <a:gdLst/>
            <a:ahLst/>
            <a:cxnLst/>
            <a:rect l="0" t="0" r="0" b="0"/>
            <a:pathLst>
              <a:path w="60007" h="205741">
                <a:moveTo>
                  <a:pt x="8571" y="0"/>
                </a:moveTo>
                <a:lnTo>
                  <a:pt x="104" y="0"/>
                </a:lnTo>
                <a:lnTo>
                  <a:pt x="30" y="4551"/>
                </a:lnTo>
                <a:lnTo>
                  <a:pt x="0" y="33169"/>
                </a:lnTo>
                <a:lnTo>
                  <a:pt x="952" y="37353"/>
                </a:lnTo>
                <a:lnTo>
                  <a:pt x="2539" y="41094"/>
                </a:lnTo>
                <a:lnTo>
                  <a:pt x="4550" y="44541"/>
                </a:lnTo>
                <a:lnTo>
                  <a:pt x="5890" y="48744"/>
                </a:lnTo>
                <a:lnTo>
                  <a:pt x="6784" y="53451"/>
                </a:lnTo>
                <a:lnTo>
                  <a:pt x="7380" y="58494"/>
                </a:lnTo>
                <a:lnTo>
                  <a:pt x="8730" y="63761"/>
                </a:lnTo>
                <a:lnTo>
                  <a:pt x="10582" y="69177"/>
                </a:lnTo>
                <a:lnTo>
                  <a:pt x="12769" y="74693"/>
                </a:lnTo>
                <a:lnTo>
                  <a:pt x="14227" y="80275"/>
                </a:lnTo>
                <a:lnTo>
                  <a:pt x="15200" y="85902"/>
                </a:lnTo>
                <a:lnTo>
                  <a:pt x="15848" y="91557"/>
                </a:lnTo>
                <a:lnTo>
                  <a:pt x="16280" y="97233"/>
                </a:lnTo>
                <a:lnTo>
                  <a:pt x="16568" y="102922"/>
                </a:lnTo>
                <a:lnTo>
                  <a:pt x="16888" y="114323"/>
                </a:lnTo>
                <a:lnTo>
                  <a:pt x="17030" y="125740"/>
                </a:lnTo>
                <a:lnTo>
                  <a:pt x="18021" y="131451"/>
                </a:lnTo>
                <a:lnTo>
                  <a:pt x="19633" y="137164"/>
                </a:lnTo>
                <a:lnTo>
                  <a:pt x="21661" y="142878"/>
                </a:lnTo>
                <a:lnTo>
                  <a:pt x="23013" y="147639"/>
                </a:lnTo>
                <a:lnTo>
                  <a:pt x="23914" y="151766"/>
                </a:lnTo>
                <a:lnTo>
                  <a:pt x="24515" y="155469"/>
                </a:lnTo>
                <a:lnTo>
                  <a:pt x="25868" y="158891"/>
                </a:lnTo>
                <a:lnTo>
                  <a:pt x="27722" y="162125"/>
                </a:lnTo>
                <a:lnTo>
                  <a:pt x="29911" y="165233"/>
                </a:lnTo>
                <a:lnTo>
                  <a:pt x="31370" y="168258"/>
                </a:lnTo>
                <a:lnTo>
                  <a:pt x="32992" y="174159"/>
                </a:lnTo>
                <a:lnTo>
                  <a:pt x="32472" y="177066"/>
                </a:lnTo>
                <a:lnTo>
                  <a:pt x="31173" y="179956"/>
                </a:lnTo>
                <a:lnTo>
                  <a:pt x="29354" y="182836"/>
                </a:lnTo>
                <a:lnTo>
                  <a:pt x="29094" y="185708"/>
                </a:lnTo>
                <a:lnTo>
                  <a:pt x="29873" y="188575"/>
                </a:lnTo>
                <a:lnTo>
                  <a:pt x="31345" y="191439"/>
                </a:lnTo>
                <a:lnTo>
                  <a:pt x="33279" y="193348"/>
                </a:lnTo>
                <a:lnTo>
                  <a:pt x="35520" y="194621"/>
                </a:lnTo>
                <a:lnTo>
                  <a:pt x="37967" y="195470"/>
                </a:lnTo>
                <a:lnTo>
                  <a:pt x="40551" y="196988"/>
                </a:lnTo>
                <a:lnTo>
                  <a:pt x="43226" y="198953"/>
                </a:lnTo>
                <a:lnTo>
                  <a:pt x="49813" y="204399"/>
                </a:lnTo>
                <a:lnTo>
                  <a:pt x="51306" y="204846"/>
                </a:lnTo>
                <a:lnTo>
                  <a:pt x="53253" y="205144"/>
                </a:lnTo>
                <a:lnTo>
                  <a:pt x="60006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08"/>
          <p:cNvSpPr/>
          <p:nvPr/>
        </p:nvSpPr>
        <p:spPr>
          <a:xfrm>
            <a:off x="1305877" y="3171825"/>
            <a:ext cx="51436" cy="282893"/>
          </a:xfrm>
          <a:custGeom>
            <a:avLst/>
            <a:gdLst/>
            <a:ahLst/>
            <a:cxnLst/>
            <a:rect l="0" t="0" r="0" b="0"/>
            <a:pathLst>
              <a:path w="51436" h="282893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1"/>
                </a:lnTo>
                <a:lnTo>
                  <a:pt x="7381" y="20151"/>
                </a:lnTo>
                <a:lnTo>
                  <a:pt x="8731" y="23911"/>
                </a:lnTo>
                <a:lnTo>
                  <a:pt x="10583" y="28323"/>
                </a:lnTo>
                <a:lnTo>
                  <a:pt x="12770" y="33170"/>
                </a:lnTo>
                <a:lnTo>
                  <a:pt x="14228" y="37353"/>
                </a:lnTo>
                <a:lnTo>
                  <a:pt x="15201" y="41094"/>
                </a:lnTo>
                <a:lnTo>
                  <a:pt x="15849" y="44541"/>
                </a:lnTo>
                <a:lnTo>
                  <a:pt x="17233" y="48744"/>
                </a:lnTo>
                <a:lnTo>
                  <a:pt x="19109" y="53451"/>
                </a:lnTo>
                <a:lnTo>
                  <a:pt x="21312" y="58494"/>
                </a:lnTo>
                <a:lnTo>
                  <a:pt x="22780" y="64713"/>
                </a:lnTo>
                <a:lnTo>
                  <a:pt x="23759" y="71717"/>
                </a:lnTo>
                <a:lnTo>
                  <a:pt x="24412" y="79244"/>
                </a:lnTo>
                <a:lnTo>
                  <a:pt x="25800" y="86166"/>
                </a:lnTo>
                <a:lnTo>
                  <a:pt x="27677" y="92687"/>
                </a:lnTo>
                <a:lnTo>
                  <a:pt x="29881" y="98938"/>
                </a:lnTo>
                <a:lnTo>
                  <a:pt x="31351" y="105011"/>
                </a:lnTo>
                <a:lnTo>
                  <a:pt x="32331" y="110965"/>
                </a:lnTo>
                <a:lnTo>
                  <a:pt x="32984" y="116839"/>
                </a:lnTo>
                <a:lnTo>
                  <a:pt x="33419" y="122660"/>
                </a:lnTo>
                <a:lnTo>
                  <a:pt x="33709" y="128446"/>
                </a:lnTo>
                <a:lnTo>
                  <a:pt x="33903" y="134208"/>
                </a:lnTo>
                <a:lnTo>
                  <a:pt x="34984" y="140907"/>
                </a:lnTo>
                <a:lnTo>
                  <a:pt x="36658" y="148230"/>
                </a:lnTo>
                <a:lnTo>
                  <a:pt x="38726" y="155970"/>
                </a:lnTo>
                <a:lnTo>
                  <a:pt x="41057" y="163035"/>
                </a:lnTo>
                <a:lnTo>
                  <a:pt x="43564" y="169650"/>
                </a:lnTo>
                <a:lnTo>
                  <a:pt x="46188" y="175965"/>
                </a:lnTo>
                <a:lnTo>
                  <a:pt x="47937" y="182079"/>
                </a:lnTo>
                <a:lnTo>
                  <a:pt x="49103" y="188061"/>
                </a:lnTo>
                <a:lnTo>
                  <a:pt x="49880" y="193954"/>
                </a:lnTo>
                <a:lnTo>
                  <a:pt x="50398" y="199788"/>
                </a:lnTo>
                <a:lnTo>
                  <a:pt x="50744" y="205582"/>
                </a:lnTo>
                <a:lnTo>
                  <a:pt x="51128" y="217099"/>
                </a:lnTo>
                <a:lnTo>
                  <a:pt x="51299" y="228568"/>
                </a:lnTo>
                <a:lnTo>
                  <a:pt x="50392" y="234294"/>
                </a:lnTo>
                <a:lnTo>
                  <a:pt x="48834" y="240016"/>
                </a:lnTo>
                <a:lnTo>
                  <a:pt x="46844" y="245735"/>
                </a:lnTo>
                <a:lnTo>
                  <a:pt x="46469" y="250501"/>
                </a:lnTo>
                <a:lnTo>
                  <a:pt x="47172" y="254630"/>
                </a:lnTo>
                <a:lnTo>
                  <a:pt x="48593" y="258336"/>
                </a:lnTo>
                <a:lnTo>
                  <a:pt x="50172" y="264993"/>
                </a:lnTo>
                <a:lnTo>
                  <a:pt x="50874" y="271127"/>
                </a:lnTo>
                <a:lnTo>
                  <a:pt x="51269" y="278983"/>
                </a:lnTo>
                <a:lnTo>
                  <a:pt x="51435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09"/>
          <p:cNvSpPr/>
          <p:nvPr/>
        </p:nvSpPr>
        <p:spPr>
          <a:xfrm>
            <a:off x="628649" y="3532232"/>
            <a:ext cx="1011556" cy="76791"/>
          </a:xfrm>
          <a:custGeom>
            <a:avLst/>
            <a:gdLst/>
            <a:ahLst/>
            <a:cxnLst/>
            <a:rect l="0" t="0" r="0" b="0"/>
            <a:pathLst>
              <a:path w="1011556" h="76791">
                <a:moveTo>
                  <a:pt x="0" y="76790"/>
                </a:moveTo>
                <a:lnTo>
                  <a:pt x="0" y="68322"/>
                </a:lnTo>
                <a:lnTo>
                  <a:pt x="31462" y="68218"/>
                </a:lnTo>
                <a:lnTo>
                  <a:pt x="37161" y="68218"/>
                </a:lnTo>
                <a:lnTo>
                  <a:pt x="40967" y="67265"/>
                </a:lnTo>
                <a:lnTo>
                  <a:pt x="45409" y="65678"/>
                </a:lnTo>
                <a:lnTo>
                  <a:pt x="50275" y="63667"/>
                </a:lnTo>
                <a:lnTo>
                  <a:pt x="60762" y="61433"/>
                </a:lnTo>
                <a:lnTo>
                  <a:pt x="87568" y="59998"/>
                </a:lnTo>
                <a:lnTo>
                  <a:pt x="111989" y="59750"/>
                </a:lnTo>
                <a:lnTo>
                  <a:pt x="120379" y="58762"/>
                </a:lnTo>
                <a:lnTo>
                  <a:pt x="128831" y="57152"/>
                </a:lnTo>
                <a:lnTo>
                  <a:pt x="137322" y="55125"/>
                </a:lnTo>
                <a:lnTo>
                  <a:pt x="154377" y="52874"/>
                </a:lnTo>
                <a:lnTo>
                  <a:pt x="182584" y="51606"/>
                </a:lnTo>
                <a:lnTo>
                  <a:pt x="221698" y="51178"/>
                </a:lnTo>
                <a:lnTo>
                  <a:pt x="231619" y="50190"/>
                </a:lnTo>
                <a:lnTo>
                  <a:pt x="242043" y="48580"/>
                </a:lnTo>
                <a:lnTo>
                  <a:pt x="252802" y="46553"/>
                </a:lnTo>
                <a:lnTo>
                  <a:pt x="274917" y="44302"/>
                </a:lnTo>
                <a:lnTo>
                  <a:pt x="297445" y="43300"/>
                </a:lnTo>
                <a:lnTo>
                  <a:pt x="320158" y="42856"/>
                </a:lnTo>
                <a:lnTo>
                  <a:pt x="332501" y="41785"/>
                </a:lnTo>
                <a:lnTo>
                  <a:pt x="345493" y="40118"/>
                </a:lnTo>
                <a:lnTo>
                  <a:pt x="358916" y="38055"/>
                </a:lnTo>
                <a:lnTo>
                  <a:pt x="383991" y="35762"/>
                </a:lnTo>
                <a:lnTo>
                  <a:pt x="408788" y="34743"/>
                </a:lnTo>
                <a:lnTo>
                  <a:pt x="449523" y="34169"/>
                </a:lnTo>
                <a:lnTo>
                  <a:pt x="477601" y="34035"/>
                </a:lnTo>
                <a:lnTo>
                  <a:pt x="491756" y="33047"/>
                </a:lnTo>
                <a:lnTo>
                  <a:pt x="505955" y="31436"/>
                </a:lnTo>
                <a:lnTo>
                  <a:pt x="520183" y="29409"/>
                </a:lnTo>
                <a:lnTo>
                  <a:pt x="548693" y="27157"/>
                </a:lnTo>
                <a:lnTo>
                  <a:pt x="577239" y="25203"/>
                </a:lnTo>
                <a:lnTo>
                  <a:pt x="591518" y="23349"/>
                </a:lnTo>
                <a:lnTo>
                  <a:pt x="605801" y="21160"/>
                </a:lnTo>
                <a:lnTo>
                  <a:pt x="620085" y="19701"/>
                </a:lnTo>
                <a:lnTo>
                  <a:pt x="648656" y="18079"/>
                </a:lnTo>
                <a:lnTo>
                  <a:pt x="677229" y="17359"/>
                </a:lnTo>
                <a:lnTo>
                  <a:pt x="705804" y="16087"/>
                </a:lnTo>
                <a:lnTo>
                  <a:pt x="720091" y="14413"/>
                </a:lnTo>
                <a:lnTo>
                  <a:pt x="734378" y="12346"/>
                </a:lnTo>
                <a:lnTo>
                  <a:pt x="762953" y="10048"/>
                </a:lnTo>
                <a:lnTo>
                  <a:pt x="790576" y="9027"/>
                </a:lnTo>
                <a:lnTo>
                  <a:pt x="815552" y="8573"/>
                </a:lnTo>
                <a:lnTo>
                  <a:pt x="827547" y="7500"/>
                </a:lnTo>
                <a:lnTo>
                  <a:pt x="839353" y="5831"/>
                </a:lnTo>
                <a:lnTo>
                  <a:pt x="851034" y="3767"/>
                </a:lnTo>
                <a:lnTo>
                  <a:pt x="874173" y="1473"/>
                </a:lnTo>
                <a:lnTo>
                  <a:pt x="897156" y="453"/>
                </a:lnTo>
                <a:lnTo>
                  <a:pt x="920071" y="0"/>
                </a:lnTo>
                <a:lnTo>
                  <a:pt x="940416" y="2339"/>
                </a:lnTo>
                <a:lnTo>
                  <a:pt x="949841" y="4296"/>
                </a:lnTo>
                <a:lnTo>
                  <a:pt x="965394" y="6470"/>
                </a:lnTo>
                <a:lnTo>
                  <a:pt x="995881" y="7981"/>
                </a:lnTo>
                <a:lnTo>
                  <a:pt x="1011555" y="82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10"/>
          <p:cNvSpPr/>
          <p:nvPr/>
        </p:nvSpPr>
        <p:spPr>
          <a:xfrm>
            <a:off x="645825" y="3729037"/>
            <a:ext cx="240000" cy="162879"/>
          </a:xfrm>
          <a:custGeom>
            <a:avLst/>
            <a:gdLst/>
            <a:ahLst/>
            <a:cxnLst/>
            <a:rect l="0" t="0" r="0" b="0"/>
            <a:pathLst>
              <a:path w="240000" h="162879">
                <a:moveTo>
                  <a:pt x="8542" y="0"/>
                </a:moveTo>
                <a:lnTo>
                  <a:pt x="74" y="0"/>
                </a:lnTo>
                <a:lnTo>
                  <a:pt x="0" y="4551"/>
                </a:lnTo>
                <a:lnTo>
                  <a:pt x="943" y="5892"/>
                </a:lnTo>
                <a:lnTo>
                  <a:pt x="2523" y="6785"/>
                </a:lnTo>
                <a:lnTo>
                  <a:pt x="4529" y="7381"/>
                </a:lnTo>
                <a:lnTo>
                  <a:pt x="9299" y="10583"/>
                </a:lnTo>
                <a:lnTo>
                  <a:pt x="14593" y="15181"/>
                </a:lnTo>
                <a:lnTo>
                  <a:pt x="20121" y="20400"/>
                </a:lnTo>
                <a:lnTo>
                  <a:pt x="28589" y="28693"/>
                </a:lnTo>
                <a:lnTo>
                  <a:pt x="32384" y="31511"/>
                </a:lnTo>
                <a:lnTo>
                  <a:pt x="36819" y="34342"/>
                </a:lnTo>
                <a:lnTo>
                  <a:pt x="41681" y="37183"/>
                </a:lnTo>
                <a:lnTo>
                  <a:pt x="46827" y="40028"/>
                </a:lnTo>
                <a:lnTo>
                  <a:pt x="57625" y="45731"/>
                </a:lnTo>
                <a:lnTo>
                  <a:pt x="63171" y="49537"/>
                </a:lnTo>
                <a:lnTo>
                  <a:pt x="68774" y="53980"/>
                </a:lnTo>
                <a:lnTo>
                  <a:pt x="74414" y="58846"/>
                </a:lnTo>
                <a:lnTo>
                  <a:pt x="80079" y="63043"/>
                </a:lnTo>
                <a:lnTo>
                  <a:pt x="85761" y="66794"/>
                </a:lnTo>
                <a:lnTo>
                  <a:pt x="91454" y="70247"/>
                </a:lnTo>
                <a:lnTo>
                  <a:pt x="97154" y="74454"/>
                </a:lnTo>
                <a:lnTo>
                  <a:pt x="102859" y="79163"/>
                </a:lnTo>
                <a:lnTo>
                  <a:pt x="108568" y="84208"/>
                </a:lnTo>
                <a:lnTo>
                  <a:pt x="114278" y="88524"/>
                </a:lnTo>
                <a:lnTo>
                  <a:pt x="119990" y="92354"/>
                </a:lnTo>
                <a:lnTo>
                  <a:pt x="125703" y="95859"/>
                </a:lnTo>
                <a:lnTo>
                  <a:pt x="131417" y="100101"/>
                </a:lnTo>
                <a:lnTo>
                  <a:pt x="137131" y="104834"/>
                </a:lnTo>
                <a:lnTo>
                  <a:pt x="147608" y="114221"/>
                </a:lnTo>
                <a:lnTo>
                  <a:pt x="155439" y="121567"/>
                </a:lnTo>
                <a:lnTo>
                  <a:pt x="159813" y="124860"/>
                </a:lnTo>
                <a:lnTo>
                  <a:pt x="164634" y="128008"/>
                </a:lnTo>
                <a:lnTo>
                  <a:pt x="169754" y="131058"/>
                </a:lnTo>
                <a:lnTo>
                  <a:pt x="174119" y="134045"/>
                </a:lnTo>
                <a:lnTo>
                  <a:pt x="177982" y="136988"/>
                </a:lnTo>
                <a:lnTo>
                  <a:pt x="181509" y="139903"/>
                </a:lnTo>
                <a:lnTo>
                  <a:pt x="184813" y="142799"/>
                </a:lnTo>
                <a:lnTo>
                  <a:pt x="187969" y="145682"/>
                </a:lnTo>
                <a:lnTo>
                  <a:pt x="191025" y="148556"/>
                </a:lnTo>
                <a:lnTo>
                  <a:pt x="194967" y="150473"/>
                </a:lnTo>
                <a:lnTo>
                  <a:pt x="199500" y="151750"/>
                </a:lnTo>
                <a:lnTo>
                  <a:pt x="204428" y="152602"/>
                </a:lnTo>
                <a:lnTo>
                  <a:pt x="208665" y="153170"/>
                </a:lnTo>
                <a:lnTo>
                  <a:pt x="215913" y="153800"/>
                </a:lnTo>
                <a:lnTo>
                  <a:pt x="219179" y="154921"/>
                </a:lnTo>
                <a:lnTo>
                  <a:pt x="225348" y="158707"/>
                </a:lnTo>
                <a:lnTo>
                  <a:pt x="231266" y="161024"/>
                </a:lnTo>
                <a:lnTo>
                  <a:pt x="239999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11"/>
          <p:cNvSpPr/>
          <p:nvPr/>
        </p:nvSpPr>
        <p:spPr>
          <a:xfrm>
            <a:off x="697229" y="3695100"/>
            <a:ext cx="171451" cy="205388"/>
          </a:xfrm>
          <a:custGeom>
            <a:avLst/>
            <a:gdLst/>
            <a:ahLst/>
            <a:cxnLst/>
            <a:rect l="0" t="0" r="0" b="0"/>
            <a:pathLst>
              <a:path w="171451" h="205388">
                <a:moveTo>
                  <a:pt x="171450" y="8220"/>
                </a:moveTo>
                <a:lnTo>
                  <a:pt x="171450" y="3669"/>
                </a:lnTo>
                <a:lnTo>
                  <a:pt x="170498" y="2328"/>
                </a:lnTo>
                <a:lnTo>
                  <a:pt x="168910" y="1434"/>
                </a:lnTo>
                <a:lnTo>
                  <a:pt x="164070" y="0"/>
                </a:lnTo>
                <a:lnTo>
                  <a:pt x="163672" y="835"/>
                </a:lnTo>
                <a:lnTo>
                  <a:pt x="163231" y="4302"/>
                </a:lnTo>
                <a:lnTo>
                  <a:pt x="162161" y="5608"/>
                </a:lnTo>
                <a:lnTo>
                  <a:pt x="160495" y="6479"/>
                </a:lnTo>
                <a:lnTo>
                  <a:pt x="158432" y="7059"/>
                </a:lnTo>
                <a:lnTo>
                  <a:pt x="156104" y="9351"/>
                </a:lnTo>
                <a:lnTo>
                  <a:pt x="153599" y="12784"/>
                </a:lnTo>
                <a:lnTo>
                  <a:pt x="150977" y="16977"/>
                </a:lnTo>
                <a:lnTo>
                  <a:pt x="148277" y="21678"/>
                </a:lnTo>
                <a:lnTo>
                  <a:pt x="142736" y="31981"/>
                </a:lnTo>
                <a:lnTo>
                  <a:pt x="138972" y="37396"/>
                </a:lnTo>
                <a:lnTo>
                  <a:pt x="134558" y="42910"/>
                </a:lnTo>
                <a:lnTo>
                  <a:pt x="129711" y="48492"/>
                </a:lnTo>
                <a:lnTo>
                  <a:pt x="124574" y="55070"/>
                </a:lnTo>
                <a:lnTo>
                  <a:pt x="119244" y="62313"/>
                </a:lnTo>
                <a:lnTo>
                  <a:pt x="113787" y="70000"/>
                </a:lnTo>
                <a:lnTo>
                  <a:pt x="108243" y="77029"/>
                </a:lnTo>
                <a:lnTo>
                  <a:pt x="102642" y="83620"/>
                </a:lnTo>
                <a:lnTo>
                  <a:pt x="97003" y="89919"/>
                </a:lnTo>
                <a:lnTo>
                  <a:pt x="85658" y="101998"/>
                </a:lnTo>
                <a:lnTo>
                  <a:pt x="79965" y="107886"/>
                </a:lnTo>
                <a:lnTo>
                  <a:pt x="75218" y="114669"/>
                </a:lnTo>
                <a:lnTo>
                  <a:pt x="71100" y="122048"/>
                </a:lnTo>
                <a:lnTo>
                  <a:pt x="67403" y="129825"/>
                </a:lnTo>
                <a:lnTo>
                  <a:pt x="63033" y="136915"/>
                </a:lnTo>
                <a:lnTo>
                  <a:pt x="58215" y="143547"/>
                </a:lnTo>
                <a:lnTo>
                  <a:pt x="53097" y="149873"/>
                </a:lnTo>
                <a:lnTo>
                  <a:pt x="47781" y="155042"/>
                </a:lnTo>
                <a:lnTo>
                  <a:pt x="42332" y="159441"/>
                </a:lnTo>
                <a:lnTo>
                  <a:pt x="36794" y="163327"/>
                </a:lnTo>
                <a:lnTo>
                  <a:pt x="32149" y="166870"/>
                </a:lnTo>
                <a:lnTo>
                  <a:pt x="28101" y="170183"/>
                </a:lnTo>
                <a:lnTo>
                  <a:pt x="24449" y="173346"/>
                </a:lnTo>
                <a:lnTo>
                  <a:pt x="21062" y="176406"/>
                </a:lnTo>
                <a:lnTo>
                  <a:pt x="14759" y="182347"/>
                </a:lnTo>
                <a:lnTo>
                  <a:pt x="12697" y="185265"/>
                </a:lnTo>
                <a:lnTo>
                  <a:pt x="10406" y="191046"/>
                </a:lnTo>
                <a:lnTo>
                  <a:pt x="9116" y="195105"/>
                </a:lnTo>
                <a:lnTo>
                  <a:pt x="4183" y="200859"/>
                </a:lnTo>
                <a:lnTo>
                  <a:pt x="0" y="2053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12"/>
          <p:cNvSpPr/>
          <p:nvPr/>
        </p:nvSpPr>
        <p:spPr>
          <a:xfrm>
            <a:off x="954448" y="3686175"/>
            <a:ext cx="94255" cy="231444"/>
          </a:xfrm>
          <a:custGeom>
            <a:avLst/>
            <a:gdLst/>
            <a:ahLst/>
            <a:cxnLst/>
            <a:rect l="0" t="0" r="0" b="0"/>
            <a:pathLst>
              <a:path w="94255" h="231444">
                <a:moveTo>
                  <a:pt x="94254" y="0"/>
                </a:moveTo>
                <a:lnTo>
                  <a:pt x="86873" y="0"/>
                </a:lnTo>
                <a:lnTo>
                  <a:pt x="85523" y="952"/>
                </a:lnTo>
                <a:lnTo>
                  <a:pt x="83671" y="2540"/>
                </a:lnTo>
                <a:lnTo>
                  <a:pt x="81484" y="4550"/>
                </a:lnTo>
                <a:lnTo>
                  <a:pt x="65238" y="20513"/>
                </a:lnTo>
                <a:lnTo>
                  <a:pt x="35505" y="50179"/>
                </a:lnTo>
                <a:lnTo>
                  <a:pt x="32228" y="55360"/>
                </a:lnTo>
                <a:lnTo>
                  <a:pt x="30043" y="60719"/>
                </a:lnTo>
                <a:lnTo>
                  <a:pt x="28587" y="66197"/>
                </a:lnTo>
                <a:lnTo>
                  <a:pt x="26663" y="70801"/>
                </a:lnTo>
                <a:lnTo>
                  <a:pt x="24428" y="74823"/>
                </a:lnTo>
                <a:lnTo>
                  <a:pt x="21986" y="78457"/>
                </a:lnTo>
                <a:lnTo>
                  <a:pt x="19405" y="82784"/>
                </a:lnTo>
                <a:lnTo>
                  <a:pt x="16732" y="87574"/>
                </a:lnTo>
                <a:lnTo>
                  <a:pt x="11222" y="97976"/>
                </a:lnTo>
                <a:lnTo>
                  <a:pt x="5599" y="108950"/>
                </a:lnTo>
                <a:lnTo>
                  <a:pt x="3718" y="114543"/>
                </a:lnTo>
                <a:lnTo>
                  <a:pt x="2464" y="120177"/>
                </a:lnTo>
                <a:lnTo>
                  <a:pt x="1628" y="125838"/>
                </a:lnTo>
                <a:lnTo>
                  <a:pt x="1071" y="131517"/>
                </a:lnTo>
                <a:lnTo>
                  <a:pt x="699" y="137208"/>
                </a:lnTo>
                <a:lnTo>
                  <a:pt x="452" y="142907"/>
                </a:lnTo>
                <a:lnTo>
                  <a:pt x="177" y="154319"/>
                </a:lnTo>
                <a:lnTo>
                  <a:pt x="0" y="177167"/>
                </a:lnTo>
                <a:lnTo>
                  <a:pt x="938" y="181929"/>
                </a:lnTo>
                <a:lnTo>
                  <a:pt x="2516" y="186056"/>
                </a:lnTo>
                <a:lnTo>
                  <a:pt x="6809" y="194134"/>
                </a:lnTo>
                <a:lnTo>
                  <a:pt x="11892" y="204074"/>
                </a:lnTo>
                <a:lnTo>
                  <a:pt x="13629" y="208439"/>
                </a:lnTo>
                <a:lnTo>
                  <a:pt x="14786" y="212302"/>
                </a:lnTo>
                <a:lnTo>
                  <a:pt x="15558" y="215829"/>
                </a:lnTo>
                <a:lnTo>
                  <a:pt x="17025" y="219133"/>
                </a:lnTo>
                <a:lnTo>
                  <a:pt x="18955" y="222289"/>
                </a:lnTo>
                <a:lnTo>
                  <a:pt x="21195" y="225345"/>
                </a:lnTo>
                <a:lnTo>
                  <a:pt x="23640" y="227382"/>
                </a:lnTo>
                <a:lnTo>
                  <a:pt x="26223" y="228741"/>
                </a:lnTo>
                <a:lnTo>
                  <a:pt x="28898" y="229646"/>
                </a:lnTo>
                <a:lnTo>
                  <a:pt x="32586" y="230250"/>
                </a:lnTo>
                <a:lnTo>
                  <a:pt x="36949" y="230652"/>
                </a:lnTo>
                <a:lnTo>
                  <a:pt x="45925" y="231099"/>
                </a:lnTo>
                <a:lnTo>
                  <a:pt x="53089" y="231298"/>
                </a:lnTo>
                <a:lnTo>
                  <a:pt x="71292" y="231443"/>
                </a:lnTo>
                <a:lnTo>
                  <a:pt x="73231" y="230496"/>
                </a:lnTo>
                <a:lnTo>
                  <a:pt x="74524" y="228911"/>
                </a:lnTo>
                <a:lnTo>
                  <a:pt x="77109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13"/>
          <p:cNvSpPr/>
          <p:nvPr/>
        </p:nvSpPr>
        <p:spPr>
          <a:xfrm>
            <a:off x="1100244" y="3720465"/>
            <a:ext cx="179916" cy="188596"/>
          </a:xfrm>
          <a:custGeom>
            <a:avLst/>
            <a:gdLst/>
            <a:ahLst/>
            <a:cxnLst/>
            <a:rect l="0" t="0" r="0" b="0"/>
            <a:pathLst>
              <a:path w="179916" h="188596">
                <a:moveTo>
                  <a:pt x="17038" y="0"/>
                </a:moveTo>
                <a:lnTo>
                  <a:pt x="4019" y="0"/>
                </a:lnTo>
                <a:lnTo>
                  <a:pt x="2644" y="952"/>
                </a:lnTo>
                <a:lnTo>
                  <a:pt x="1727" y="2539"/>
                </a:lnTo>
                <a:lnTo>
                  <a:pt x="255" y="7381"/>
                </a:lnTo>
                <a:lnTo>
                  <a:pt x="0" y="12770"/>
                </a:lnTo>
                <a:lnTo>
                  <a:pt x="917" y="14228"/>
                </a:lnTo>
                <a:lnTo>
                  <a:pt x="2481" y="15200"/>
                </a:lnTo>
                <a:lnTo>
                  <a:pt x="4476" y="15848"/>
                </a:lnTo>
                <a:lnTo>
                  <a:pt x="5805" y="17233"/>
                </a:lnTo>
                <a:lnTo>
                  <a:pt x="6692" y="19109"/>
                </a:lnTo>
                <a:lnTo>
                  <a:pt x="7283" y="21311"/>
                </a:lnTo>
                <a:lnTo>
                  <a:pt x="10480" y="26299"/>
                </a:lnTo>
                <a:lnTo>
                  <a:pt x="15076" y="31691"/>
                </a:lnTo>
                <a:lnTo>
                  <a:pt x="20293" y="37262"/>
                </a:lnTo>
                <a:lnTo>
                  <a:pt x="34235" y="51450"/>
                </a:lnTo>
                <a:lnTo>
                  <a:pt x="50174" y="67418"/>
                </a:lnTo>
                <a:lnTo>
                  <a:pt x="54369" y="72568"/>
                </a:lnTo>
                <a:lnTo>
                  <a:pt x="58118" y="77906"/>
                </a:lnTo>
                <a:lnTo>
                  <a:pt x="61569" y="83370"/>
                </a:lnTo>
                <a:lnTo>
                  <a:pt x="64823" y="87965"/>
                </a:lnTo>
                <a:lnTo>
                  <a:pt x="67945" y="91980"/>
                </a:lnTo>
                <a:lnTo>
                  <a:pt x="70978" y="95610"/>
                </a:lnTo>
                <a:lnTo>
                  <a:pt x="74906" y="99935"/>
                </a:lnTo>
                <a:lnTo>
                  <a:pt x="84349" y="109820"/>
                </a:lnTo>
                <a:lnTo>
                  <a:pt x="95825" y="121545"/>
                </a:lnTo>
                <a:lnTo>
                  <a:pt x="100043" y="124845"/>
                </a:lnTo>
                <a:lnTo>
                  <a:pt x="104760" y="127997"/>
                </a:lnTo>
                <a:lnTo>
                  <a:pt x="109809" y="131051"/>
                </a:lnTo>
                <a:lnTo>
                  <a:pt x="115080" y="134040"/>
                </a:lnTo>
                <a:lnTo>
                  <a:pt x="126017" y="139901"/>
                </a:lnTo>
                <a:lnTo>
                  <a:pt x="130648" y="142797"/>
                </a:lnTo>
                <a:lnTo>
                  <a:pt x="134688" y="145680"/>
                </a:lnTo>
                <a:lnTo>
                  <a:pt x="138334" y="148555"/>
                </a:lnTo>
                <a:lnTo>
                  <a:pt x="141717" y="152377"/>
                </a:lnTo>
                <a:lnTo>
                  <a:pt x="144925" y="156829"/>
                </a:lnTo>
                <a:lnTo>
                  <a:pt x="148016" y="161703"/>
                </a:lnTo>
                <a:lnTo>
                  <a:pt x="151982" y="164952"/>
                </a:lnTo>
                <a:lnTo>
                  <a:pt x="156530" y="167118"/>
                </a:lnTo>
                <a:lnTo>
                  <a:pt x="161468" y="168561"/>
                </a:lnTo>
                <a:lnTo>
                  <a:pt x="164760" y="170477"/>
                </a:lnTo>
                <a:lnTo>
                  <a:pt x="166954" y="172706"/>
                </a:lnTo>
                <a:lnTo>
                  <a:pt x="170345" y="177723"/>
                </a:lnTo>
                <a:lnTo>
                  <a:pt x="175027" y="183128"/>
                </a:lnTo>
                <a:lnTo>
                  <a:pt x="179915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14"/>
          <p:cNvSpPr/>
          <p:nvPr/>
        </p:nvSpPr>
        <p:spPr>
          <a:xfrm>
            <a:off x="1160144" y="3720465"/>
            <a:ext cx="120016" cy="145733"/>
          </a:xfrm>
          <a:custGeom>
            <a:avLst/>
            <a:gdLst/>
            <a:ahLst/>
            <a:cxnLst/>
            <a:rect l="0" t="0" r="0" b="0"/>
            <a:pathLst>
              <a:path w="120016" h="145733">
                <a:moveTo>
                  <a:pt x="120015" y="0"/>
                </a:moveTo>
                <a:lnTo>
                  <a:pt x="111796" y="0"/>
                </a:lnTo>
                <a:lnTo>
                  <a:pt x="109060" y="2539"/>
                </a:lnTo>
                <a:lnTo>
                  <a:pt x="91301" y="20151"/>
                </a:lnTo>
                <a:lnTo>
                  <a:pt x="88490" y="23911"/>
                </a:lnTo>
                <a:lnTo>
                  <a:pt x="85664" y="28323"/>
                </a:lnTo>
                <a:lnTo>
                  <a:pt x="82827" y="33170"/>
                </a:lnTo>
                <a:lnTo>
                  <a:pt x="79031" y="38305"/>
                </a:lnTo>
                <a:lnTo>
                  <a:pt x="74595" y="43634"/>
                </a:lnTo>
                <a:lnTo>
                  <a:pt x="65538" y="53683"/>
                </a:lnTo>
                <a:lnTo>
                  <a:pt x="58338" y="61324"/>
                </a:lnTo>
                <a:lnTo>
                  <a:pt x="55085" y="65648"/>
                </a:lnTo>
                <a:lnTo>
                  <a:pt x="51963" y="70435"/>
                </a:lnTo>
                <a:lnTo>
                  <a:pt x="48930" y="75531"/>
                </a:lnTo>
                <a:lnTo>
                  <a:pt x="45955" y="79882"/>
                </a:lnTo>
                <a:lnTo>
                  <a:pt x="43019" y="83734"/>
                </a:lnTo>
                <a:lnTo>
                  <a:pt x="40110" y="87255"/>
                </a:lnTo>
                <a:lnTo>
                  <a:pt x="37217" y="91508"/>
                </a:lnTo>
                <a:lnTo>
                  <a:pt x="34337" y="96247"/>
                </a:lnTo>
                <a:lnTo>
                  <a:pt x="31464" y="101312"/>
                </a:lnTo>
                <a:lnTo>
                  <a:pt x="28596" y="105641"/>
                </a:lnTo>
                <a:lnTo>
                  <a:pt x="25732" y="109480"/>
                </a:lnTo>
                <a:lnTo>
                  <a:pt x="22870" y="112991"/>
                </a:lnTo>
                <a:lnTo>
                  <a:pt x="20009" y="116285"/>
                </a:lnTo>
                <a:lnTo>
                  <a:pt x="17149" y="119433"/>
                </a:lnTo>
                <a:lnTo>
                  <a:pt x="11432" y="125471"/>
                </a:lnTo>
                <a:lnTo>
                  <a:pt x="1694" y="135432"/>
                </a:lnTo>
                <a:lnTo>
                  <a:pt x="1129" y="136961"/>
                </a:lnTo>
                <a:lnTo>
                  <a:pt x="502" y="141199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15"/>
          <p:cNvSpPr/>
          <p:nvPr/>
        </p:nvSpPr>
        <p:spPr>
          <a:xfrm>
            <a:off x="1340167" y="3746536"/>
            <a:ext cx="188596" cy="16792"/>
          </a:xfrm>
          <a:custGeom>
            <a:avLst/>
            <a:gdLst/>
            <a:ahLst/>
            <a:cxnLst/>
            <a:rect l="0" t="0" r="0" b="0"/>
            <a:pathLst>
              <a:path w="188596" h="16792">
                <a:moveTo>
                  <a:pt x="0" y="16791"/>
                </a:moveTo>
                <a:lnTo>
                  <a:pt x="33243" y="16791"/>
                </a:lnTo>
                <a:lnTo>
                  <a:pt x="37402" y="15839"/>
                </a:lnTo>
                <a:lnTo>
                  <a:pt x="41127" y="14251"/>
                </a:lnTo>
                <a:lnTo>
                  <a:pt x="44563" y="12240"/>
                </a:lnTo>
                <a:lnTo>
                  <a:pt x="47806" y="10900"/>
                </a:lnTo>
                <a:lnTo>
                  <a:pt x="50921" y="10006"/>
                </a:lnTo>
                <a:lnTo>
                  <a:pt x="53950" y="9410"/>
                </a:lnTo>
                <a:lnTo>
                  <a:pt x="57874" y="9013"/>
                </a:lnTo>
                <a:lnTo>
                  <a:pt x="62395" y="8748"/>
                </a:lnTo>
                <a:lnTo>
                  <a:pt x="72499" y="8454"/>
                </a:lnTo>
                <a:lnTo>
                  <a:pt x="95601" y="8250"/>
                </a:lnTo>
                <a:lnTo>
                  <a:pt x="99929" y="7287"/>
                </a:lnTo>
                <a:lnTo>
                  <a:pt x="104719" y="5693"/>
                </a:lnTo>
                <a:lnTo>
                  <a:pt x="109818" y="3677"/>
                </a:lnTo>
                <a:lnTo>
                  <a:pt x="115122" y="2334"/>
                </a:lnTo>
                <a:lnTo>
                  <a:pt x="120563" y="1437"/>
                </a:lnTo>
                <a:lnTo>
                  <a:pt x="126095" y="840"/>
                </a:lnTo>
                <a:lnTo>
                  <a:pt x="130736" y="443"/>
                </a:lnTo>
                <a:lnTo>
                  <a:pt x="134782" y="177"/>
                </a:lnTo>
                <a:lnTo>
                  <a:pt x="138432" y="0"/>
                </a:lnTo>
                <a:lnTo>
                  <a:pt x="142771" y="834"/>
                </a:lnTo>
                <a:lnTo>
                  <a:pt x="147568" y="2344"/>
                </a:lnTo>
                <a:lnTo>
                  <a:pt x="152671" y="4302"/>
                </a:lnTo>
                <a:lnTo>
                  <a:pt x="157026" y="5607"/>
                </a:lnTo>
                <a:lnTo>
                  <a:pt x="160881" y="6478"/>
                </a:lnTo>
                <a:lnTo>
                  <a:pt x="164404" y="7058"/>
                </a:lnTo>
                <a:lnTo>
                  <a:pt x="167705" y="7445"/>
                </a:lnTo>
                <a:lnTo>
                  <a:pt x="170858" y="7703"/>
                </a:lnTo>
                <a:lnTo>
                  <a:pt x="173913" y="7875"/>
                </a:lnTo>
                <a:lnTo>
                  <a:pt x="179847" y="8066"/>
                </a:lnTo>
                <a:lnTo>
                  <a:pt x="188595" y="82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16"/>
          <p:cNvSpPr/>
          <p:nvPr/>
        </p:nvSpPr>
        <p:spPr>
          <a:xfrm>
            <a:off x="1418542" y="3689808"/>
            <a:ext cx="67358" cy="227825"/>
          </a:xfrm>
          <a:custGeom>
            <a:avLst/>
            <a:gdLst/>
            <a:ahLst/>
            <a:cxnLst/>
            <a:rect l="0" t="0" r="0" b="0"/>
            <a:pathLst>
              <a:path w="67358" h="227825">
                <a:moveTo>
                  <a:pt x="15922" y="4939"/>
                </a:moveTo>
                <a:lnTo>
                  <a:pt x="11372" y="388"/>
                </a:lnTo>
                <a:lnTo>
                  <a:pt x="10031" y="0"/>
                </a:lnTo>
                <a:lnTo>
                  <a:pt x="9137" y="694"/>
                </a:lnTo>
                <a:lnTo>
                  <a:pt x="7703" y="4101"/>
                </a:lnTo>
                <a:lnTo>
                  <a:pt x="6633" y="4380"/>
                </a:lnTo>
                <a:lnTo>
                  <a:pt x="4967" y="4566"/>
                </a:lnTo>
                <a:lnTo>
                  <a:pt x="2904" y="4690"/>
                </a:lnTo>
                <a:lnTo>
                  <a:pt x="1528" y="5726"/>
                </a:lnTo>
                <a:lnTo>
                  <a:pt x="611" y="7369"/>
                </a:lnTo>
                <a:lnTo>
                  <a:pt x="0" y="9416"/>
                </a:lnTo>
                <a:lnTo>
                  <a:pt x="545" y="10782"/>
                </a:lnTo>
                <a:lnTo>
                  <a:pt x="1861" y="11692"/>
                </a:lnTo>
                <a:lnTo>
                  <a:pt x="3690" y="12298"/>
                </a:lnTo>
                <a:lnTo>
                  <a:pt x="4910" y="13655"/>
                </a:lnTo>
                <a:lnTo>
                  <a:pt x="5723" y="15512"/>
                </a:lnTo>
                <a:lnTo>
                  <a:pt x="6627" y="20116"/>
                </a:lnTo>
                <a:lnTo>
                  <a:pt x="7029" y="25337"/>
                </a:lnTo>
                <a:lnTo>
                  <a:pt x="7207" y="33372"/>
                </a:lnTo>
                <a:lnTo>
                  <a:pt x="7255" y="38182"/>
                </a:lnTo>
                <a:lnTo>
                  <a:pt x="8239" y="42341"/>
                </a:lnTo>
                <a:lnTo>
                  <a:pt x="9848" y="46066"/>
                </a:lnTo>
                <a:lnTo>
                  <a:pt x="11873" y="49502"/>
                </a:lnTo>
                <a:lnTo>
                  <a:pt x="13223" y="54650"/>
                </a:lnTo>
                <a:lnTo>
                  <a:pt x="14123" y="60940"/>
                </a:lnTo>
                <a:lnTo>
                  <a:pt x="14722" y="67990"/>
                </a:lnTo>
                <a:lnTo>
                  <a:pt x="16075" y="73643"/>
                </a:lnTo>
                <a:lnTo>
                  <a:pt x="17929" y="78364"/>
                </a:lnTo>
                <a:lnTo>
                  <a:pt x="20118" y="82464"/>
                </a:lnTo>
                <a:lnTo>
                  <a:pt x="21577" y="87102"/>
                </a:lnTo>
                <a:lnTo>
                  <a:pt x="22550" y="92100"/>
                </a:lnTo>
                <a:lnTo>
                  <a:pt x="23198" y="97336"/>
                </a:lnTo>
                <a:lnTo>
                  <a:pt x="24583" y="102732"/>
                </a:lnTo>
                <a:lnTo>
                  <a:pt x="26459" y="108234"/>
                </a:lnTo>
                <a:lnTo>
                  <a:pt x="28662" y="113807"/>
                </a:lnTo>
                <a:lnTo>
                  <a:pt x="30130" y="119428"/>
                </a:lnTo>
                <a:lnTo>
                  <a:pt x="31109" y="125080"/>
                </a:lnTo>
                <a:lnTo>
                  <a:pt x="31762" y="130753"/>
                </a:lnTo>
                <a:lnTo>
                  <a:pt x="32197" y="136440"/>
                </a:lnTo>
                <a:lnTo>
                  <a:pt x="32487" y="142136"/>
                </a:lnTo>
                <a:lnTo>
                  <a:pt x="32681" y="147839"/>
                </a:lnTo>
                <a:lnTo>
                  <a:pt x="33762" y="152593"/>
                </a:lnTo>
                <a:lnTo>
                  <a:pt x="35436" y="156715"/>
                </a:lnTo>
                <a:lnTo>
                  <a:pt x="37504" y="160415"/>
                </a:lnTo>
                <a:lnTo>
                  <a:pt x="38882" y="164788"/>
                </a:lnTo>
                <a:lnTo>
                  <a:pt x="39802" y="169607"/>
                </a:lnTo>
                <a:lnTo>
                  <a:pt x="40415" y="174725"/>
                </a:lnTo>
                <a:lnTo>
                  <a:pt x="41775" y="179090"/>
                </a:lnTo>
                <a:lnTo>
                  <a:pt x="43635" y="182952"/>
                </a:lnTo>
                <a:lnTo>
                  <a:pt x="45828" y="186479"/>
                </a:lnTo>
                <a:lnTo>
                  <a:pt x="47289" y="189784"/>
                </a:lnTo>
                <a:lnTo>
                  <a:pt x="48913" y="195995"/>
                </a:lnTo>
                <a:lnTo>
                  <a:pt x="50299" y="198984"/>
                </a:lnTo>
                <a:lnTo>
                  <a:pt x="52175" y="201930"/>
                </a:lnTo>
                <a:lnTo>
                  <a:pt x="54378" y="204847"/>
                </a:lnTo>
                <a:lnTo>
                  <a:pt x="55847" y="207743"/>
                </a:lnTo>
                <a:lnTo>
                  <a:pt x="57479" y="213502"/>
                </a:lnTo>
                <a:lnTo>
                  <a:pt x="58867" y="216371"/>
                </a:lnTo>
                <a:lnTo>
                  <a:pt x="60745" y="219236"/>
                </a:lnTo>
                <a:lnTo>
                  <a:pt x="67357" y="2278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17"/>
          <p:cNvSpPr/>
          <p:nvPr/>
        </p:nvSpPr>
        <p:spPr>
          <a:xfrm>
            <a:off x="1597342" y="3677602"/>
            <a:ext cx="85726" cy="231459"/>
          </a:xfrm>
          <a:custGeom>
            <a:avLst/>
            <a:gdLst/>
            <a:ahLst/>
            <a:cxnLst/>
            <a:rect l="0" t="0" r="0" b="0"/>
            <a:pathLst>
              <a:path w="85726" h="23145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13669" y="22959"/>
                </a:lnTo>
                <a:lnTo>
                  <a:pt x="15600" y="28619"/>
                </a:lnTo>
                <a:lnTo>
                  <a:pt x="17068" y="32414"/>
                </a:lnTo>
                <a:lnTo>
                  <a:pt x="18998" y="36850"/>
                </a:lnTo>
                <a:lnTo>
                  <a:pt x="23684" y="46858"/>
                </a:lnTo>
                <a:lnTo>
                  <a:pt x="45752" y="91484"/>
                </a:lnTo>
                <a:lnTo>
                  <a:pt x="48599" y="98137"/>
                </a:lnTo>
                <a:lnTo>
                  <a:pt x="51449" y="105430"/>
                </a:lnTo>
                <a:lnTo>
                  <a:pt x="54302" y="113149"/>
                </a:lnTo>
                <a:lnTo>
                  <a:pt x="56204" y="120200"/>
                </a:lnTo>
                <a:lnTo>
                  <a:pt x="57472" y="126806"/>
                </a:lnTo>
                <a:lnTo>
                  <a:pt x="58317" y="133115"/>
                </a:lnTo>
                <a:lnTo>
                  <a:pt x="58880" y="140178"/>
                </a:lnTo>
                <a:lnTo>
                  <a:pt x="59256" y="147745"/>
                </a:lnTo>
                <a:lnTo>
                  <a:pt x="59674" y="162820"/>
                </a:lnTo>
                <a:lnTo>
                  <a:pt x="59859" y="175869"/>
                </a:lnTo>
                <a:lnTo>
                  <a:pt x="60861" y="182016"/>
                </a:lnTo>
                <a:lnTo>
                  <a:pt x="62482" y="188019"/>
                </a:lnTo>
                <a:lnTo>
                  <a:pt x="64514" y="193926"/>
                </a:lnTo>
                <a:lnTo>
                  <a:pt x="66822" y="198817"/>
                </a:lnTo>
                <a:lnTo>
                  <a:pt x="69313" y="203030"/>
                </a:lnTo>
                <a:lnTo>
                  <a:pt x="71926" y="206791"/>
                </a:lnTo>
                <a:lnTo>
                  <a:pt x="73668" y="210250"/>
                </a:lnTo>
                <a:lnTo>
                  <a:pt x="75604" y="216635"/>
                </a:lnTo>
                <a:lnTo>
                  <a:pt x="76693" y="221033"/>
                </a:lnTo>
                <a:lnTo>
                  <a:pt x="77799" y="222603"/>
                </a:lnTo>
                <a:lnTo>
                  <a:pt x="79489" y="224602"/>
                </a:lnTo>
                <a:lnTo>
                  <a:pt x="85725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18"/>
          <p:cNvSpPr/>
          <p:nvPr/>
        </p:nvSpPr>
        <p:spPr>
          <a:xfrm>
            <a:off x="1743075" y="3643312"/>
            <a:ext cx="93072" cy="274321"/>
          </a:xfrm>
          <a:custGeom>
            <a:avLst/>
            <a:gdLst/>
            <a:ahLst/>
            <a:cxnLst/>
            <a:rect l="0" t="0" r="0" b="0"/>
            <a:pathLst>
              <a:path w="93072" h="274321">
                <a:moveTo>
                  <a:pt x="0" y="0"/>
                </a:moveTo>
                <a:lnTo>
                  <a:pt x="7380" y="0"/>
                </a:lnTo>
                <a:lnTo>
                  <a:pt x="8730" y="953"/>
                </a:lnTo>
                <a:lnTo>
                  <a:pt x="10582" y="2540"/>
                </a:lnTo>
                <a:lnTo>
                  <a:pt x="12770" y="4551"/>
                </a:lnTo>
                <a:lnTo>
                  <a:pt x="17740" y="9325"/>
                </a:lnTo>
                <a:lnTo>
                  <a:pt x="28692" y="20151"/>
                </a:lnTo>
                <a:lnTo>
                  <a:pt x="31510" y="22006"/>
                </a:lnTo>
                <a:lnTo>
                  <a:pt x="34342" y="23244"/>
                </a:lnTo>
                <a:lnTo>
                  <a:pt x="37182" y="24068"/>
                </a:lnTo>
                <a:lnTo>
                  <a:pt x="40028" y="26523"/>
                </a:lnTo>
                <a:lnTo>
                  <a:pt x="42877" y="30065"/>
                </a:lnTo>
                <a:lnTo>
                  <a:pt x="45730" y="34330"/>
                </a:lnTo>
                <a:lnTo>
                  <a:pt x="48584" y="38127"/>
                </a:lnTo>
                <a:lnTo>
                  <a:pt x="51439" y="41611"/>
                </a:lnTo>
                <a:lnTo>
                  <a:pt x="54295" y="44885"/>
                </a:lnTo>
                <a:lnTo>
                  <a:pt x="57151" y="48973"/>
                </a:lnTo>
                <a:lnTo>
                  <a:pt x="60008" y="53604"/>
                </a:lnTo>
                <a:lnTo>
                  <a:pt x="62865" y="58596"/>
                </a:lnTo>
                <a:lnTo>
                  <a:pt x="65723" y="62877"/>
                </a:lnTo>
                <a:lnTo>
                  <a:pt x="68580" y="66683"/>
                </a:lnTo>
                <a:lnTo>
                  <a:pt x="71437" y="70173"/>
                </a:lnTo>
                <a:lnTo>
                  <a:pt x="73342" y="74404"/>
                </a:lnTo>
                <a:lnTo>
                  <a:pt x="74612" y="79130"/>
                </a:lnTo>
                <a:lnTo>
                  <a:pt x="75459" y="84186"/>
                </a:lnTo>
                <a:lnTo>
                  <a:pt x="76976" y="89462"/>
                </a:lnTo>
                <a:lnTo>
                  <a:pt x="78939" y="94884"/>
                </a:lnTo>
                <a:lnTo>
                  <a:pt x="81201" y="100403"/>
                </a:lnTo>
                <a:lnTo>
                  <a:pt x="82709" y="105988"/>
                </a:lnTo>
                <a:lnTo>
                  <a:pt x="83714" y="111616"/>
                </a:lnTo>
                <a:lnTo>
                  <a:pt x="84384" y="117273"/>
                </a:lnTo>
                <a:lnTo>
                  <a:pt x="84831" y="122950"/>
                </a:lnTo>
                <a:lnTo>
                  <a:pt x="85129" y="128639"/>
                </a:lnTo>
                <a:lnTo>
                  <a:pt x="85327" y="134337"/>
                </a:lnTo>
                <a:lnTo>
                  <a:pt x="86412" y="140040"/>
                </a:lnTo>
                <a:lnTo>
                  <a:pt x="88088" y="145748"/>
                </a:lnTo>
                <a:lnTo>
                  <a:pt x="90158" y="151458"/>
                </a:lnTo>
                <a:lnTo>
                  <a:pt x="91538" y="157169"/>
                </a:lnTo>
                <a:lnTo>
                  <a:pt x="92457" y="162882"/>
                </a:lnTo>
                <a:lnTo>
                  <a:pt x="93071" y="168596"/>
                </a:lnTo>
                <a:lnTo>
                  <a:pt x="92527" y="174310"/>
                </a:lnTo>
                <a:lnTo>
                  <a:pt x="91212" y="180024"/>
                </a:lnTo>
                <a:lnTo>
                  <a:pt x="89383" y="185739"/>
                </a:lnTo>
                <a:lnTo>
                  <a:pt x="88163" y="191453"/>
                </a:lnTo>
                <a:lnTo>
                  <a:pt x="87350" y="197168"/>
                </a:lnTo>
                <a:lnTo>
                  <a:pt x="86808" y="202883"/>
                </a:lnTo>
                <a:lnTo>
                  <a:pt x="86447" y="208598"/>
                </a:lnTo>
                <a:lnTo>
                  <a:pt x="86046" y="220028"/>
                </a:lnTo>
                <a:lnTo>
                  <a:pt x="84986" y="224790"/>
                </a:lnTo>
                <a:lnTo>
                  <a:pt x="83327" y="228917"/>
                </a:lnTo>
                <a:lnTo>
                  <a:pt x="81269" y="232622"/>
                </a:lnTo>
                <a:lnTo>
                  <a:pt x="76442" y="241818"/>
                </a:lnTo>
                <a:lnTo>
                  <a:pt x="73821" y="246937"/>
                </a:lnTo>
                <a:lnTo>
                  <a:pt x="71121" y="251302"/>
                </a:lnTo>
                <a:lnTo>
                  <a:pt x="68369" y="255165"/>
                </a:lnTo>
                <a:lnTo>
                  <a:pt x="65582" y="258692"/>
                </a:lnTo>
                <a:lnTo>
                  <a:pt x="62771" y="261996"/>
                </a:lnTo>
                <a:lnTo>
                  <a:pt x="59945" y="265152"/>
                </a:lnTo>
                <a:lnTo>
                  <a:pt x="57108" y="268208"/>
                </a:lnTo>
                <a:lnTo>
                  <a:pt x="54264" y="270245"/>
                </a:lnTo>
                <a:lnTo>
                  <a:pt x="51416" y="271604"/>
                </a:lnTo>
                <a:lnTo>
                  <a:pt x="42862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19"/>
          <p:cNvSpPr/>
          <p:nvPr/>
        </p:nvSpPr>
        <p:spPr>
          <a:xfrm>
            <a:off x="2000354" y="3386137"/>
            <a:ext cx="239424" cy="197168"/>
          </a:xfrm>
          <a:custGeom>
            <a:avLst/>
            <a:gdLst/>
            <a:ahLst/>
            <a:cxnLst/>
            <a:rect l="0" t="0" r="0" b="0"/>
            <a:pathLst>
              <a:path w="239424" h="197168">
                <a:moveTo>
                  <a:pt x="8468" y="0"/>
                </a:moveTo>
                <a:lnTo>
                  <a:pt x="0" y="0"/>
                </a:lnTo>
                <a:lnTo>
                  <a:pt x="7285" y="0"/>
                </a:lnTo>
                <a:lnTo>
                  <a:pt x="12668" y="4551"/>
                </a:lnTo>
                <a:lnTo>
                  <a:pt x="15078" y="5892"/>
                </a:lnTo>
                <a:lnTo>
                  <a:pt x="20296" y="7381"/>
                </a:lnTo>
                <a:lnTo>
                  <a:pt x="25790" y="10583"/>
                </a:lnTo>
                <a:lnTo>
                  <a:pt x="28589" y="12771"/>
                </a:lnTo>
                <a:lnTo>
                  <a:pt x="32359" y="14229"/>
                </a:lnTo>
                <a:lnTo>
                  <a:pt x="36778" y="15201"/>
                </a:lnTo>
                <a:lnTo>
                  <a:pt x="41629" y="15849"/>
                </a:lnTo>
                <a:lnTo>
                  <a:pt x="45815" y="17233"/>
                </a:lnTo>
                <a:lnTo>
                  <a:pt x="53007" y="21312"/>
                </a:lnTo>
                <a:lnTo>
                  <a:pt x="59378" y="26300"/>
                </a:lnTo>
                <a:lnTo>
                  <a:pt x="62410" y="28963"/>
                </a:lnTo>
                <a:lnTo>
                  <a:pt x="66337" y="30739"/>
                </a:lnTo>
                <a:lnTo>
                  <a:pt x="70860" y="31922"/>
                </a:lnTo>
                <a:lnTo>
                  <a:pt x="75780" y="32712"/>
                </a:lnTo>
                <a:lnTo>
                  <a:pt x="79060" y="34191"/>
                </a:lnTo>
                <a:lnTo>
                  <a:pt x="81247" y="36129"/>
                </a:lnTo>
                <a:lnTo>
                  <a:pt x="82705" y="38373"/>
                </a:lnTo>
                <a:lnTo>
                  <a:pt x="84629" y="39870"/>
                </a:lnTo>
                <a:lnTo>
                  <a:pt x="86865" y="40867"/>
                </a:lnTo>
                <a:lnTo>
                  <a:pt x="93793" y="42928"/>
                </a:lnTo>
                <a:lnTo>
                  <a:pt x="106398" y="47019"/>
                </a:lnTo>
                <a:lnTo>
                  <a:pt x="111855" y="49443"/>
                </a:lnTo>
                <a:lnTo>
                  <a:pt x="116445" y="52013"/>
                </a:lnTo>
                <a:lnTo>
                  <a:pt x="120458" y="54678"/>
                </a:lnTo>
                <a:lnTo>
                  <a:pt x="125038" y="56454"/>
                </a:lnTo>
                <a:lnTo>
                  <a:pt x="129996" y="57639"/>
                </a:lnTo>
                <a:lnTo>
                  <a:pt x="135207" y="58428"/>
                </a:lnTo>
                <a:lnTo>
                  <a:pt x="140585" y="59907"/>
                </a:lnTo>
                <a:lnTo>
                  <a:pt x="146076" y="61846"/>
                </a:lnTo>
                <a:lnTo>
                  <a:pt x="151642" y="64091"/>
                </a:lnTo>
                <a:lnTo>
                  <a:pt x="157257" y="65587"/>
                </a:lnTo>
                <a:lnTo>
                  <a:pt x="162906" y="66585"/>
                </a:lnTo>
                <a:lnTo>
                  <a:pt x="168576" y="67250"/>
                </a:lnTo>
                <a:lnTo>
                  <a:pt x="174262" y="68646"/>
                </a:lnTo>
                <a:lnTo>
                  <a:pt x="179957" y="70529"/>
                </a:lnTo>
                <a:lnTo>
                  <a:pt x="185659" y="72737"/>
                </a:lnTo>
                <a:lnTo>
                  <a:pt x="190413" y="75161"/>
                </a:lnTo>
                <a:lnTo>
                  <a:pt x="194535" y="77730"/>
                </a:lnTo>
                <a:lnTo>
                  <a:pt x="201654" y="82172"/>
                </a:lnTo>
                <a:lnTo>
                  <a:pt x="207994" y="84146"/>
                </a:lnTo>
                <a:lnTo>
                  <a:pt x="213986" y="87563"/>
                </a:lnTo>
                <a:lnTo>
                  <a:pt x="216918" y="89808"/>
                </a:lnTo>
                <a:lnTo>
                  <a:pt x="222715" y="92302"/>
                </a:lnTo>
                <a:lnTo>
                  <a:pt x="225594" y="92967"/>
                </a:lnTo>
                <a:lnTo>
                  <a:pt x="231334" y="96246"/>
                </a:lnTo>
                <a:lnTo>
                  <a:pt x="239423" y="102483"/>
                </a:lnTo>
                <a:lnTo>
                  <a:pt x="235226" y="107306"/>
                </a:lnTo>
                <a:lnTo>
                  <a:pt x="232500" y="110217"/>
                </a:lnTo>
                <a:lnTo>
                  <a:pt x="231165" y="110625"/>
                </a:lnTo>
                <a:lnTo>
                  <a:pt x="227142" y="111079"/>
                </a:lnTo>
                <a:lnTo>
                  <a:pt x="224736" y="112153"/>
                </a:lnTo>
                <a:lnTo>
                  <a:pt x="219522" y="115886"/>
                </a:lnTo>
                <a:lnTo>
                  <a:pt x="216798" y="119167"/>
                </a:lnTo>
                <a:lnTo>
                  <a:pt x="214030" y="123260"/>
                </a:lnTo>
                <a:lnTo>
                  <a:pt x="211232" y="127893"/>
                </a:lnTo>
                <a:lnTo>
                  <a:pt x="207461" y="130982"/>
                </a:lnTo>
                <a:lnTo>
                  <a:pt x="203043" y="133041"/>
                </a:lnTo>
                <a:lnTo>
                  <a:pt x="198192" y="134414"/>
                </a:lnTo>
                <a:lnTo>
                  <a:pt x="193053" y="137235"/>
                </a:lnTo>
                <a:lnTo>
                  <a:pt x="187722" y="141020"/>
                </a:lnTo>
                <a:lnTo>
                  <a:pt x="182263" y="145448"/>
                </a:lnTo>
                <a:lnTo>
                  <a:pt x="177671" y="149353"/>
                </a:lnTo>
                <a:lnTo>
                  <a:pt x="173658" y="152909"/>
                </a:lnTo>
                <a:lnTo>
                  <a:pt x="170029" y="156232"/>
                </a:lnTo>
                <a:lnTo>
                  <a:pt x="166658" y="158447"/>
                </a:lnTo>
                <a:lnTo>
                  <a:pt x="160372" y="160908"/>
                </a:lnTo>
                <a:lnTo>
                  <a:pt x="156410" y="162517"/>
                </a:lnTo>
                <a:lnTo>
                  <a:pt x="151863" y="164542"/>
                </a:lnTo>
                <a:lnTo>
                  <a:pt x="146927" y="166845"/>
                </a:lnTo>
                <a:lnTo>
                  <a:pt x="142684" y="169333"/>
                </a:lnTo>
                <a:lnTo>
                  <a:pt x="135430" y="174637"/>
                </a:lnTo>
                <a:lnTo>
                  <a:pt x="129030" y="177629"/>
                </a:lnTo>
                <a:lnTo>
                  <a:pt x="125990" y="178427"/>
                </a:lnTo>
                <a:lnTo>
                  <a:pt x="120073" y="181853"/>
                </a:lnTo>
                <a:lnTo>
                  <a:pt x="111849" y="188201"/>
                </a:lnTo>
                <a:lnTo>
                  <a:pt x="106939" y="188478"/>
                </a:lnTo>
                <a:lnTo>
                  <a:pt x="105548" y="189469"/>
                </a:lnTo>
                <a:lnTo>
                  <a:pt x="104620" y="191083"/>
                </a:lnTo>
                <a:lnTo>
                  <a:pt x="102765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20"/>
          <p:cNvSpPr/>
          <p:nvPr/>
        </p:nvSpPr>
        <p:spPr>
          <a:xfrm>
            <a:off x="2643550" y="3244135"/>
            <a:ext cx="222523" cy="236301"/>
          </a:xfrm>
          <a:custGeom>
            <a:avLst/>
            <a:gdLst/>
            <a:ahLst/>
            <a:cxnLst/>
            <a:rect l="0" t="0" r="0" b="0"/>
            <a:pathLst>
              <a:path w="222523" h="236301">
                <a:moveTo>
                  <a:pt x="25354" y="56277"/>
                </a:moveTo>
                <a:lnTo>
                  <a:pt x="12336" y="56277"/>
                </a:lnTo>
                <a:lnTo>
                  <a:pt x="10960" y="55324"/>
                </a:lnTo>
                <a:lnTo>
                  <a:pt x="10043" y="53737"/>
                </a:lnTo>
                <a:lnTo>
                  <a:pt x="8572" y="48896"/>
                </a:lnTo>
                <a:lnTo>
                  <a:pt x="7498" y="48499"/>
                </a:lnTo>
                <a:lnTo>
                  <a:pt x="3766" y="48057"/>
                </a:lnTo>
                <a:lnTo>
                  <a:pt x="2390" y="46988"/>
                </a:lnTo>
                <a:lnTo>
                  <a:pt x="1472" y="45321"/>
                </a:lnTo>
                <a:lnTo>
                  <a:pt x="0" y="40355"/>
                </a:lnTo>
                <a:lnTo>
                  <a:pt x="831" y="39947"/>
                </a:lnTo>
                <a:lnTo>
                  <a:pt x="4295" y="39494"/>
                </a:lnTo>
                <a:lnTo>
                  <a:pt x="5600" y="38421"/>
                </a:lnTo>
                <a:lnTo>
                  <a:pt x="6470" y="36753"/>
                </a:lnTo>
                <a:lnTo>
                  <a:pt x="7050" y="34688"/>
                </a:lnTo>
                <a:lnTo>
                  <a:pt x="8389" y="33312"/>
                </a:lnTo>
                <a:lnTo>
                  <a:pt x="10234" y="32395"/>
                </a:lnTo>
                <a:lnTo>
                  <a:pt x="12417" y="31783"/>
                </a:lnTo>
                <a:lnTo>
                  <a:pt x="17382" y="28564"/>
                </a:lnTo>
                <a:lnTo>
                  <a:pt x="22764" y="23958"/>
                </a:lnTo>
                <a:lnTo>
                  <a:pt x="28331" y="18735"/>
                </a:lnTo>
                <a:lnTo>
                  <a:pt x="32101" y="16009"/>
                </a:lnTo>
                <a:lnTo>
                  <a:pt x="36520" y="13239"/>
                </a:lnTo>
                <a:lnTo>
                  <a:pt x="41370" y="10440"/>
                </a:lnTo>
                <a:lnTo>
                  <a:pt x="45557" y="8574"/>
                </a:lnTo>
                <a:lnTo>
                  <a:pt x="49300" y="7330"/>
                </a:lnTo>
                <a:lnTo>
                  <a:pt x="52748" y="6501"/>
                </a:lnTo>
                <a:lnTo>
                  <a:pt x="57904" y="5948"/>
                </a:lnTo>
                <a:lnTo>
                  <a:pt x="64200" y="5579"/>
                </a:lnTo>
                <a:lnTo>
                  <a:pt x="71254" y="5334"/>
                </a:lnTo>
                <a:lnTo>
                  <a:pt x="76909" y="4217"/>
                </a:lnTo>
                <a:lnTo>
                  <a:pt x="81632" y="2521"/>
                </a:lnTo>
                <a:lnTo>
                  <a:pt x="85733" y="437"/>
                </a:lnTo>
                <a:lnTo>
                  <a:pt x="90372" y="0"/>
                </a:lnTo>
                <a:lnTo>
                  <a:pt x="95369" y="662"/>
                </a:lnTo>
                <a:lnTo>
                  <a:pt x="100606" y="2055"/>
                </a:lnTo>
                <a:lnTo>
                  <a:pt x="106002" y="2984"/>
                </a:lnTo>
                <a:lnTo>
                  <a:pt x="111505" y="3604"/>
                </a:lnTo>
                <a:lnTo>
                  <a:pt x="117078" y="4016"/>
                </a:lnTo>
                <a:lnTo>
                  <a:pt x="121746" y="5244"/>
                </a:lnTo>
                <a:lnTo>
                  <a:pt x="125811" y="7015"/>
                </a:lnTo>
                <a:lnTo>
                  <a:pt x="129473" y="9148"/>
                </a:lnTo>
                <a:lnTo>
                  <a:pt x="136082" y="14058"/>
                </a:lnTo>
                <a:lnTo>
                  <a:pt x="139178" y="16702"/>
                </a:lnTo>
                <a:lnTo>
                  <a:pt x="143146" y="19416"/>
                </a:lnTo>
                <a:lnTo>
                  <a:pt x="147698" y="22178"/>
                </a:lnTo>
                <a:lnTo>
                  <a:pt x="152637" y="24972"/>
                </a:lnTo>
                <a:lnTo>
                  <a:pt x="156882" y="27787"/>
                </a:lnTo>
                <a:lnTo>
                  <a:pt x="160664" y="30616"/>
                </a:lnTo>
                <a:lnTo>
                  <a:pt x="164139" y="33455"/>
                </a:lnTo>
                <a:lnTo>
                  <a:pt x="166455" y="37252"/>
                </a:lnTo>
                <a:lnTo>
                  <a:pt x="167999" y="41689"/>
                </a:lnTo>
                <a:lnTo>
                  <a:pt x="169028" y="46552"/>
                </a:lnTo>
                <a:lnTo>
                  <a:pt x="169715" y="51698"/>
                </a:lnTo>
                <a:lnTo>
                  <a:pt x="170172" y="57035"/>
                </a:lnTo>
                <a:lnTo>
                  <a:pt x="170477" y="62497"/>
                </a:lnTo>
                <a:lnTo>
                  <a:pt x="170816" y="73646"/>
                </a:lnTo>
                <a:lnTo>
                  <a:pt x="171034" y="96326"/>
                </a:lnTo>
                <a:lnTo>
                  <a:pt x="170099" y="102027"/>
                </a:lnTo>
                <a:lnTo>
                  <a:pt x="168523" y="107732"/>
                </a:lnTo>
                <a:lnTo>
                  <a:pt x="159150" y="135127"/>
                </a:lnTo>
                <a:lnTo>
                  <a:pt x="157414" y="141228"/>
                </a:lnTo>
                <a:lnTo>
                  <a:pt x="156257" y="146249"/>
                </a:lnTo>
                <a:lnTo>
                  <a:pt x="155485" y="150548"/>
                </a:lnTo>
                <a:lnTo>
                  <a:pt x="154018" y="155320"/>
                </a:lnTo>
                <a:lnTo>
                  <a:pt x="152088" y="160406"/>
                </a:lnTo>
                <a:lnTo>
                  <a:pt x="149849" y="165701"/>
                </a:lnTo>
                <a:lnTo>
                  <a:pt x="145498" y="170184"/>
                </a:lnTo>
                <a:lnTo>
                  <a:pt x="139740" y="174125"/>
                </a:lnTo>
                <a:lnTo>
                  <a:pt x="133044" y="177705"/>
                </a:lnTo>
                <a:lnTo>
                  <a:pt x="127627" y="181044"/>
                </a:lnTo>
                <a:lnTo>
                  <a:pt x="123064" y="184223"/>
                </a:lnTo>
                <a:lnTo>
                  <a:pt x="119069" y="187294"/>
                </a:lnTo>
                <a:lnTo>
                  <a:pt x="114501" y="191247"/>
                </a:lnTo>
                <a:lnTo>
                  <a:pt x="109551" y="195787"/>
                </a:lnTo>
                <a:lnTo>
                  <a:pt x="96022" y="208739"/>
                </a:lnTo>
                <a:lnTo>
                  <a:pt x="92468" y="212211"/>
                </a:lnTo>
                <a:lnTo>
                  <a:pt x="89147" y="214525"/>
                </a:lnTo>
                <a:lnTo>
                  <a:pt x="82917" y="217097"/>
                </a:lnTo>
                <a:lnTo>
                  <a:pt x="78969" y="218735"/>
                </a:lnTo>
                <a:lnTo>
                  <a:pt x="74433" y="220780"/>
                </a:lnTo>
                <a:lnTo>
                  <a:pt x="69503" y="223096"/>
                </a:lnTo>
                <a:lnTo>
                  <a:pt x="65264" y="225592"/>
                </a:lnTo>
                <a:lnTo>
                  <a:pt x="61486" y="228209"/>
                </a:lnTo>
                <a:lnTo>
                  <a:pt x="58015" y="230905"/>
                </a:lnTo>
                <a:lnTo>
                  <a:pt x="51618" y="233903"/>
                </a:lnTo>
                <a:lnTo>
                  <a:pt x="44301" y="235826"/>
                </a:lnTo>
                <a:lnTo>
                  <a:pt x="38482" y="236159"/>
                </a:lnTo>
                <a:lnTo>
                  <a:pt x="36964" y="235254"/>
                </a:lnTo>
                <a:lnTo>
                  <a:pt x="35952" y="233697"/>
                </a:lnTo>
                <a:lnTo>
                  <a:pt x="35277" y="231707"/>
                </a:lnTo>
                <a:lnTo>
                  <a:pt x="33874" y="230381"/>
                </a:lnTo>
                <a:lnTo>
                  <a:pt x="31987" y="229496"/>
                </a:lnTo>
                <a:lnTo>
                  <a:pt x="29776" y="228906"/>
                </a:lnTo>
                <a:lnTo>
                  <a:pt x="28302" y="227561"/>
                </a:lnTo>
                <a:lnTo>
                  <a:pt x="27320" y="225711"/>
                </a:lnTo>
                <a:lnTo>
                  <a:pt x="25743" y="220450"/>
                </a:lnTo>
                <a:lnTo>
                  <a:pt x="28067" y="214650"/>
                </a:lnTo>
                <a:lnTo>
                  <a:pt x="30020" y="210437"/>
                </a:lnTo>
                <a:lnTo>
                  <a:pt x="32191" y="203215"/>
                </a:lnTo>
                <a:lnTo>
                  <a:pt x="32769" y="199956"/>
                </a:lnTo>
                <a:lnTo>
                  <a:pt x="35953" y="193795"/>
                </a:lnTo>
                <a:lnTo>
                  <a:pt x="38135" y="190818"/>
                </a:lnTo>
                <a:lnTo>
                  <a:pt x="43400" y="186928"/>
                </a:lnTo>
                <a:lnTo>
                  <a:pt x="50720" y="182431"/>
                </a:lnTo>
                <a:lnTo>
                  <a:pt x="59410" y="177527"/>
                </a:lnTo>
                <a:lnTo>
                  <a:pt x="67108" y="172353"/>
                </a:lnTo>
                <a:lnTo>
                  <a:pt x="74145" y="166998"/>
                </a:lnTo>
                <a:lnTo>
                  <a:pt x="80742" y="161524"/>
                </a:lnTo>
                <a:lnTo>
                  <a:pt x="87044" y="156922"/>
                </a:lnTo>
                <a:lnTo>
                  <a:pt x="93151" y="152901"/>
                </a:lnTo>
                <a:lnTo>
                  <a:pt x="99127" y="149268"/>
                </a:lnTo>
                <a:lnTo>
                  <a:pt x="105016" y="145894"/>
                </a:lnTo>
                <a:lnTo>
                  <a:pt x="116640" y="139604"/>
                </a:lnTo>
                <a:lnTo>
                  <a:pt x="133894" y="130708"/>
                </a:lnTo>
                <a:lnTo>
                  <a:pt x="139624" y="128758"/>
                </a:lnTo>
                <a:lnTo>
                  <a:pt x="145349" y="127458"/>
                </a:lnTo>
                <a:lnTo>
                  <a:pt x="151071" y="126591"/>
                </a:lnTo>
                <a:lnTo>
                  <a:pt x="156790" y="126013"/>
                </a:lnTo>
                <a:lnTo>
                  <a:pt x="162508" y="125628"/>
                </a:lnTo>
                <a:lnTo>
                  <a:pt x="168225" y="125371"/>
                </a:lnTo>
                <a:lnTo>
                  <a:pt x="172989" y="126152"/>
                </a:lnTo>
                <a:lnTo>
                  <a:pt x="177118" y="127625"/>
                </a:lnTo>
                <a:lnTo>
                  <a:pt x="180823" y="129561"/>
                </a:lnTo>
                <a:lnTo>
                  <a:pt x="187479" y="134250"/>
                </a:lnTo>
                <a:lnTo>
                  <a:pt x="193612" y="139509"/>
                </a:lnTo>
                <a:lnTo>
                  <a:pt x="199513" y="145022"/>
                </a:lnTo>
                <a:lnTo>
                  <a:pt x="201468" y="147825"/>
                </a:lnTo>
                <a:lnTo>
                  <a:pt x="203640" y="153480"/>
                </a:lnTo>
                <a:lnTo>
                  <a:pt x="205171" y="157274"/>
                </a:lnTo>
                <a:lnTo>
                  <a:pt x="207145" y="161709"/>
                </a:lnTo>
                <a:lnTo>
                  <a:pt x="209413" y="166570"/>
                </a:lnTo>
                <a:lnTo>
                  <a:pt x="209020" y="170763"/>
                </a:lnTo>
                <a:lnTo>
                  <a:pt x="206853" y="174511"/>
                </a:lnTo>
                <a:lnTo>
                  <a:pt x="203504" y="177962"/>
                </a:lnTo>
                <a:lnTo>
                  <a:pt x="202223" y="181215"/>
                </a:lnTo>
                <a:lnTo>
                  <a:pt x="202322" y="184337"/>
                </a:lnTo>
                <a:lnTo>
                  <a:pt x="203340" y="187370"/>
                </a:lnTo>
                <a:lnTo>
                  <a:pt x="207012" y="193281"/>
                </a:lnTo>
                <a:lnTo>
                  <a:pt x="209324" y="196191"/>
                </a:lnTo>
                <a:lnTo>
                  <a:pt x="211894" y="201963"/>
                </a:lnTo>
                <a:lnTo>
                  <a:pt x="213036" y="207704"/>
                </a:lnTo>
                <a:lnTo>
                  <a:pt x="213543" y="213431"/>
                </a:lnTo>
                <a:lnTo>
                  <a:pt x="213769" y="219151"/>
                </a:lnTo>
                <a:lnTo>
                  <a:pt x="213829" y="222010"/>
                </a:lnTo>
                <a:lnTo>
                  <a:pt x="214822" y="223915"/>
                </a:lnTo>
                <a:lnTo>
                  <a:pt x="216436" y="225186"/>
                </a:lnTo>
                <a:lnTo>
                  <a:pt x="218465" y="226033"/>
                </a:lnTo>
                <a:lnTo>
                  <a:pt x="219817" y="227550"/>
                </a:lnTo>
                <a:lnTo>
                  <a:pt x="220719" y="229514"/>
                </a:lnTo>
                <a:lnTo>
                  <a:pt x="222522" y="236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21"/>
          <p:cNvSpPr/>
          <p:nvPr/>
        </p:nvSpPr>
        <p:spPr>
          <a:xfrm>
            <a:off x="2943225" y="3304045"/>
            <a:ext cx="214313" cy="150673"/>
          </a:xfrm>
          <a:custGeom>
            <a:avLst/>
            <a:gdLst/>
            <a:ahLst/>
            <a:cxnLst/>
            <a:rect l="0" t="0" r="0" b="0"/>
            <a:pathLst>
              <a:path w="214313" h="150673">
                <a:moveTo>
                  <a:pt x="0" y="4940"/>
                </a:moveTo>
                <a:lnTo>
                  <a:pt x="0" y="0"/>
                </a:lnTo>
                <a:lnTo>
                  <a:pt x="0" y="4691"/>
                </a:lnTo>
                <a:lnTo>
                  <a:pt x="4550" y="4866"/>
                </a:lnTo>
                <a:lnTo>
                  <a:pt x="7796" y="5843"/>
                </a:lnTo>
                <a:lnTo>
                  <a:pt x="11865" y="7447"/>
                </a:lnTo>
                <a:lnTo>
                  <a:pt x="16482" y="9469"/>
                </a:lnTo>
                <a:lnTo>
                  <a:pt x="20513" y="11769"/>
                </a:lnTo>
                <a:lnTo>
                  <a:pt x="24152" y="14255"/>
                </a:lnTo>
                <a:lnTo>
                  <a:pt x="27532" y="16865"/>
                </a:lnTo>
                <a:lnTo>
                  <a:pt x="30737" y="19557"/>
                </a:lnTo>
                <a:lnTo>
                  <a:pt x="33826" y="22305"/>
                </a:lnTo>
                <a:lnTo>
                  <a:pt x="39798" y="27898"/>
                </a:lnTo>
                <a:lnTo>
                  <a:pt x="45628" y="33558"/>
                </a:lnTo>
                <a:lnTo>
                  <a:pt x="49468" y="36401"/>
                </a:lnTo>
                <a:lnTo>
                  <a:pt x="53934" y="39249"/>
                </a:lnTo>
                <a:lnTo>
                  <a:pt x="58816" y="42100"/>
                </a:lnTo>
                <a:lnTo>
                  <a:pt x="63023" y="44953"/>
                </a:lnTo>
                <a:lnTo>
                  <a:pt x="66780" y="47808"/>
                </a:lnTo>
                <a:lnTo>
                  <a:pt x="70237" y="50664"/>
                </a:lnTo>
                <a:lnTo>
                  <a:pt x="74447" y="53520"/>
                </a:lnTo>
                <a:lnTo>
                  <a:pt x="79159" y="56377"/>
                </a:lnTo>
                <a:lnTo>
                  <a:pt x="84205" y="59233"/>
                </a:lnTo>
                <a:lnTo>
                  <a:pt x="89474" y="63043"/>
                </a:lnTo>
                <a:lnTo>
                  <a:pt x="94892" y="67487"/>
                </a:lnTo>
                <a:lnTo>
                  <a:pt x="105039" y="76554"/>
                </a:lnTo>
                <a:lnTo>
                  <a:pt x="112724" y="83758"/>
                </a:lnTo>
                <a:lnTo>
                  <a:pt x="117059" y="87013"/>
                </a:lnTo>
                <a:lnTo>
                  <a:pt x="121854" y="90135"/>
                </a:lnTo>
                <a:lnTo>
                  <a:pt x="126956" y="93169"/>
                </a:lnTo>
                <a:lnTo>
                  <a:pt x="131310" y="96144"/>
                </a:lnTo>
                <a:lnTo>
                  <a:pt x="135165" y="99080"/>
                </a:lnTo>
                <a:lnTo>
                  <a:pt x="138687" y="101990"/>
                </a:lnTo>
                <a:lnTo>
                  <a:pt x="142940" y="104882"/>
                </a:lnTo>
                <a:lnTo>
                  <a:pt x="147681" y="107763"/>
                </a:lnTo>
                <a:lnTo>
                  <a:pt x="152747" y="110636"/>
                </a:lnTo>
                <a:lnTo>
                  <a:pt x="155171" y="113504"/>
                </a:lnTo>
                <a:lnTo>
                  <a:pt x="155835" y="116369"/>
                </a:lnTo>
                <a:lnTo>
                  <a:pt x="155325" y="119230"/>
                </a:lnTo>
                <a:lnTo>
                  <a:pt x="155937" y="121138"/>
                </a:lnTo>
                <a:lnTo>
                  <a:pt x="157298" y="122410"/>
                </a:lnTo>
                <a:lnTo>
                  <a:pt x="162302" y="124776"/>
                </a:lnTo>
                <a:lnTo>
                  <a:pt x="170876" y="129003"/>
                </a:lnTo>
                <a:lnTo>
                  <a:pt x="174878" y="131463"/>
                </a:lnTo>
                <a:lnTo>
                  <a:pt x="178497" y="134056"/>
                </a:lnTo>
                <a:lnTo>
                  <a:pt x="181863" y="136738"/>
                </a:lnTo>
                <a:lnTo>
                  <a:pt x="188143" y="139716"/>
                </a:lnTo>
                <a:lnTo>
                  <a:pt x="191151" y="140511"/>
                </a:lnTo>
                <a:lnTo>
                  <a:pt x="197033" y="143934"/>
                </a:lnTo>
                <a:lnTo>
                  <a:pt x="199935" y="146180"/>
                </a:lnTo>
                <a:lnTo>
                  <a:pt x="205700" y="148676"/>
                </a:lnTo>
                <a:lnTo>
                  <a:pt x="214312" y="1506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22"/>
          <p:cNvSpPr/>
          <p:nvPr/>
        </p:nvSpPr>
        <p:spPr>
          <a:xfrm>
            <a:off x="2986087" y="3291840"/>
            <a:ext cx="171451" cy="197168"/>
          </a:xfrm>
          <a:custGeom>
            <a:avLst/>
            <a:gdLst/>
            <a:ahLst/>
            <a:cxnLst/>
            <a:rect l="0" t="0" r="0" b="0"/>
            <a:pathLst>
              <a:path w="171451" h="197168">
                <a:moveTo>
                  <a:pt x="171450" y="0"/>
                </a:moveTo>
                <a:lnTo>
                  <a:pt x="166899" y="4551"/>
                </a:lnTo>
                <a:lnTo>
                  <a:pt x="164606" y="7796"/>
                </a:lnTo>
                <a:lnTo>
                  <a:pt x="162125" y="11865"/>
                </a:lnTo>
                <a:lnTo>
                  <a:pt x="159518" y="16482"/>
                </a:lnTo>
                <a:lnTo>
                  <a:pt x="156828" y="20513"/>
                </a:lnTo>
                <a:lnTo>
                  <a:pt x="154082" y="24152"/>
                </a:lnTo>
                <a:lnTo>
                  <a:pt x="151299" y="27532"/>
                </a:lnTo>
                <a:lnTo>
                  <a:pt x="147538" y="31690"/>
                </a:lnTo>
                <a:lnTo>
                  <a:pt x="138280" y="41389"/>
                </a:lnTo>
                <a:lnTo>
                  <a:pt x="134097" y="47595"/>
                </a:lnTo>
                <a:lnTo>
                  <a:pt x="130355" y="54590"/>
                </a:lnTo>
                <a:lnTo>
                  <a:pt x="126908" y="62111"/>
                </a:lnTo>
                <a:lnTo>
                  <a:pt x="122706" y="69030"/>
                </a:lnTo>
                <a:lnTo>
                  <a:pt x="117999" y="75547"/>
                </a:lnTo>
                <a:lnTo>
                  <a:pt x="112956" y="81797"/>
                </a:lnTo>
                <a:lnTo>
                  <a:pt x="107689" y="88821"/>
                </a:lnTo>
                <a:lnTo>
                  <a:pt x="96757" y="104246"/>
                </a:lnTo>
                <a:lnTo>
                  <a:pt x="89270" y="111407"/>
                </a:lnTo>
                <a:lnTo>
                  <a:pt x="80468" y="118086"/>
                </a:lnTo>
                <a:lnTo>
                  <a:pt x="70790" y="124444"/>
                </a:lnTo>
                <a:lnTo>
                  <a:pt x="62434" y="131540"/>
                </a:lnTo>
                <a:lnTo>
                  <a:pt x="54957" y="139128"/>
                </a:lnTo>
                <a:lnTo>
                  <a:pt x="42523" y="153274"/>
                </a:lnTo>
                <a:lnTo>
                  <a:pt x="33822" y="162737"/>
                </a:lnTo>
                <a:lnTo>
                  <a:pt x="19017" y="177970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23"/>
          <p:cNvSpPr/>
          <p:nvPr/>
        </p:nvSpPr>
        <p:spPr>
          <a:xfrm>
            <a:off x="2446019" y="3574732"/>
            <a:ext cx="1002984" cy="34291"/>
          </a:xfrm>
          <a:custGeom>
            <a:avLst/>
            <a:gdLst/>
            <a:ahLst/>
            <a:cxnLst/>
            <a:rect l="0" t="0" r="0" b="0"/>
            <a:pathLst>
              <a:path w="1002984" h="34291">
                <a:moveTo>
                  <a:pt x="0" y="34290"/>
                </a:moveTo>
                <a:lnTo>
                  <a:pt x="4551" y="34290"/>
                </a:lnTo>
                <a:lnTo>
                  <a:pt x="6845" y="33338"/>
                </a:lnTo>
                <a:lnTo>
                  <a:pt x="9326" y="31750"/>
                </a:lnTo>
                <a:lnTo>
                  <a:pt x="11932" y="29739"/>
                </a:lnTo>
                <a:lnTo>
                  <a:pt x="14622" y="28399"/>
                </a:lnTo>
                <a:lnTo>
                  <a:pt x="17369" y="27505"/>
                </a:lnTo>
                <a:lnTo>
                  <a:pt x="23912" y="26512"/>
                </a:lnTo>
                <a:lnTo>
                  <a:pt x="53684" y="25787"/>
                </a:lnTo>
                <a:lnTo>
                  <a:pt x="61325" y="25749"/>
                </a:lnTo>
                <a:lnTo>
                  <a:pt x="65648" y="24786"/>
                </a:lnTo>
                <a:lnTo>
                  <a:pt x="70436" y="23191"/>
                </a:lnTo>
                <a:lnTo>
                  <a:pt x="75532" y="21176"/>
                </a:lnTo>
                <a:lnTo>
                  <a:pt x="81787" y="19832"/>
                </a:lnTo>
                <a:lnTo>
                  <a:pt x="88815" y="18937"/>
                </a:lnTo>
                <a:lnTo>
                  <a:pt x="103291" y="17941"/>
                </a:lnTo>
                <a:lnTo>
                  <a:pt x="130646" y="17302"/>
                </a:lnTo>
                <a:lnTo>
                  <a:pt x="145696" y="16263"/>
                </a:lnTo>
                <a:lnTo>
                  <a:pt x="152376" y="14652"/>
                </a:lnTo>
                <a:lnTo>
                  <a:pt x="158734" y="12625"/>
                </a:lnTo>
                <a:lnTo>
                  <a:pt x="165830" y="11275"/>
                </a:lnTo>
                <a:lnTo>
                  <a:pt x="173418" y="10374"/>
                </a:lnTo>
                <a:lnTo>
                  <a:pt x="190423" y="9373"/>
                </a:lnTo>
                <a:lnTo>
                  <a:pt x="220464" y="8810"/>
                </a:lnTo>
                <a:lnTo>
                  <a:pt x="487439" y="8572"/>
                </a:lnTo>
                <a:lnTo>
                  <a:pt x="500219" y="7620"/>
                </a:lnTo>
                <a:lnTo>
                  <a:pt x="512550" y="6033"/>
                </a:lnTo>
                <a:lnTo>
                  <a:pt x="524580" y="4022"/>
                </a:lnTo>
                <a:lnTo>
                  <a:pt x="537363" y="2681"/>
                </a:lnTo>
                <a:lnTo>
                  <a:pt x="550647" y="1788"/>
                </a:lnTo>
                <a:lnTo>
                  <a:pt x="578107" y="795"/>
                </a:lnTo>
                <a:lnTo>
                  <a:pt x="634541" y="157"/>
                </a:lnTo>
                <a:lnTo>
                  <a:pt x="837942" y="0"/>
                </a:lnTo>
                <a:lnTo>
                  <a:pt x="848188" y="953"/>
                </a:lnTo>
                <a:lnTo>
                  <a:pt x="858829" y="2540"/>
                </a:lnTo>
                <a:lnTo>
                  <a:pt x="869733" y="4551"/>
                </a:lnTo>
                <a:lnTo>
                  <a:pt x="878907" y="5892"/>
                </a:lnTo>
                <a:lnTo>
                  <a:pt x="886928" y="6785"/>
                </a:lnTo>
                <a:lnTo>
                  <a:pt x="901873" y="7778"/>
                </a:lnTo>
                <a:lnTo>
                  <a:pt x="932211" y="8416"/>
                </a:lnTo>
                <a:lnTo>
                  <a:pt x="100298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24"/>
          <p:cNvSpPr/>
          <p:nvPr/>
        </p:nvSpPr>
        <p:spPr>
          <a:xfrm>
            <a:off x="2557493" y="3746182"/>
            <a:ext cx="214283" cy="120016"/>
          </a:xfrm>
          <a:custGeom>
            <a:avLst/>
            <a:gdLst/>
            <a:ahLst/>
            <a:cxnLst/>
            <a:rect l="0" t="0" r="0" b="0"/>
            <a:pathLst>
              <a:path w="214283" h="120016">
                <a:moveTo>
                  <a:pt x="8541" y="0"/>
                </a:moveTo>
                <a:lnTo>
                  <a:pt x="0" y="0"/>
                </a:lnTo>
                <a:lnTo>
                  <a:pt x="4529" y="0"/>
                </a:lnTo>
                <a:lnTo>
                  <a:pt x="5867" y="953"/>
                </a:lnTo>
                <a:lnTo>
                  <a:pt x="6758" y="2540"/>
                </a:lnTo>
                <a:lnTo>
                  <a:pt x="7353" y="4551"/>
                </a:lnTo>
                <a:lnTo>
                  <a:pt x="8701" y="5892"/>
                </a:lnTo>
                <a:lnTo>
                  <a:pt x="10553" y="6785"/>
                </a:lnTo>
                <a:lnTo>
                  <a:pt x="12740" y="7381"/>
                </a:lnTo>
                <a:lnTo>
                  <a:pt x="17710" y="10583"/>
                </a:lnTo>
                <a:lnTo>
                  <a:pt x="20369" y="12770"/>
                </a:lnTo>
                <a:lnTo>
                  <a:pt x="24046" y="14229"/>
                </a:lnTo>
                <a:lnTo>
                  <a:pt x="28403" y="15201"/>
                </a:lnTo>
                <a:lnTo>
                  <a:pt x="33213" y="15849"/>
                </a:lnTo>
                <a:lnTo>
                  <a:pt x="37371" y="17234"/>
                </a:lnTo>
                <a:lnTo>
                  <a:pt x="41096" y="19109"/>
                </a:lnTo>
                <a:lnTo>
                  <a:pt x="44532" y="21312"/>
                </a:lnTo>
                <a:lnTo>
                  <a:pt x="47775" y="23733"/>
                </a:lnTo>
                <a:lnTo>
                  <a:pt x="50890" y="26299"/>
                </a:lnTo>
                <a:lnTo>
                  <a:pt x="53919" y="28963"/>
                </a:lnTo>
                <a:lnTo>
                  <a:pt x="57843" y="31691"/>
                </a:lnTo>
                <a:lnTo>
                  <a:pt x="62364" y="34462"/>
                </a:lnTo>
                <a:lnTo>
                  <a:pt x="67283" y="37263"/>
                </a:lnTo>
                <a:lnTo>
                  <a:pt x="71515" y="40082"/>
                </a:lnTo>
                <a:lnTo>
                  <a:pt x="75289" y="42914"/>
                </a:lnTo>
                <a:lnTo>
                  <a:pt x="78757" y="45754"/>
                </a:lnTo>
                <a:lnTo>
                  <a:pt x="82974" y="48600"/>
                </a:lnTo>
                <a:lnTo>
                  <a:pt x="87691" y="51450"/>
                </a:lnTo>
                <a:lnTo>
                  <a:pt x="92740" y="54303"/>
                </a:lnTo>
                <a:lnTo>
                  <a:pt x="103431" y="60012"/>
                </a:lnTo>
                <a:lnTo>
                  <a:pt x="108949" y="62868"/>
                </a:lnTo>
                <a:lnTo>
                  <a:pt x="113580" y="65725"/>
                </a:lnTo>
                <a:lnTo>
                  <a:pt x="117619" y="68582"/>
                </a:lnTo>
                <a:lnTo>
                  <a:pt x="121265" y="71438"/>
                </a:lnTo>
                <a:lnTo>
                  <a:pt x="124648" y="74296"/>
                </a:lnTo>
                <a:lnTo>
                  <a:pt x="127856" y="77153"/>
                </a:lnTo>
                <a:lnTo>
                  <a:pt x="130947" y="80010"/>
                </a:lnTo>
                <a:lnTo>
                  <a:pt x="134913" y="82868"/>
                </a:lnTo>
                <a:lnTo>
                  <a:pt x="139461" y="85725"/>
                </a:lnTo>
                <a:lnTo>
                  <a:pt x="144399" y="88583"/>
                </a:lnTo>
                <a:lnTo>
                  <a:pt x="154965" y="94297"/>
                </a:lnTo>
                <a:lnTo>
                  <a:pt x="160450" y="97155"/>
                </a:lnTo>
                <a:lnTo>
                  <a:pt x="165059" y="100013"/>
                </a:lnTo>
                <a:lnTo>
                  <a:pt x="169084" y="102870"/>
                </a:lnTo>
                <a:lnTo>
                  <a:pt x="172720" y="105728"/>
                </a:lnTo>
                <a:lnTo>
                  <a:pt x="179300" y="108903"/>
                </a:lnTo>
                <a:lnTo>
                  <a:pt x="182388" y="109749"/>
                </a:lnTo>
                <a:lnTo>
                  <a:pt x="188359" y="113230"/>
                </a:lnTo>
                <a:lnTo>
                  <a:pt x="191285" y="115491"/>
                </a:lnTo>
                <a:lnTo>
                  <a:pt x="197076" y="118005"/>
                </a:lnTo>
                <a:lnTo>
                  <a:pt x="202824" y="119121"/>
                </a:lnTo>
                <a:lnTo>
                  <a:pt x="208555" y="119618"/>
                </a:lnTo>
                <a:lnTo>
                  <a:pt x="214282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25"/>
          <p:cNvSpPr/>
          <p:nvPr/>
        </p:nvSpPr>
        <p:spPr>
          <a:xfrm>
            <a:off x="2557462" y="3711892"/>
            <a:ext cx="197168" cy="171451"/>
          </a:xfrm>
          <a:custGeom>
            <a:avLst/>
            <a:gdLst/>
            <a:ahLst/>
            <a:cxnLst/>
            <a:rect l="0" t="0" r="0" b="0"/>
            <a:pathLst>
              <a:path w="197168" h="171451">
                <a:moveTo>
                  <a:pt x="197167" y="0"/>
                </a:moveTo>
                <a:lnTo>
                  <a:pt x="184149" y="0"/>
                </a:lnTo>
                <a:lnTo>
                  <a:pt x="181821" y="953"/>
                </a:lnTo>
                <a:lnTo>
                  <a:pt x="173041" y="6844"/>
                </a:lnTo>
                <a:lnTo>
                  <a:pt x="168701" y="9325"/>
                </a:lnTo>
                <a:lnTo>
                  <a:pt x="163902" y="11932"/>
                </a:lnTo>
                <a:lnTo>
                  <a:pt x="159751" y="15575"/>
                </a:lnTo>
                <a:lnTo>
                  <a:pt x="156031" y="19908"/>
                </a:lnTo>
                <a:lnTo>
                  <a:pt x="152598" y="24702"/>
                </a:lnTo>
                <a:lnTo>
                  <a:pt x="148404" y="29803"/>
                </a:lnTo>
                <a:lnTo>
                  <a:pt x="143704" y="35109"/>
                </a:lnTo>
                <a:lnTo>
                  <a:pt x="138665" y="40551"/>
                </a:lnTo>
                <a:lnTo>
                  <a:pt x="132448" y="46084"/>
                </a:lnTo>
                <a:lnTo>
                  <a:pt x="125446" y="51678"/>
                </a:lnTo>
                <a:lnTo>
                  <a:pt x="117921" y="57312"/>
                </a:lnTo>
                <a:lnTo>
                  <a:pt x="110999" y="63925"/>
                </a:lnTo>
                <a:lnTo>
                  <a:pt x="104479" y="71192"/>
                </a:lnTo>
                <a:lnTo>
                  <a:pt x="98228" y="78894"/>
                </a:lnTo>
                <a:lnTo>
                  <a:pt x="92155" y="84981"/>
                </a:lnTo>
                <a:lnTo>
                  <a:pt x="86202" y="89991"/>
                </a:lnTo>
                <a:lnTo>
                  <a:pt x="80328" y="94284"/>
                </a:lnTo>
                <a:lnTo>
                  <a:pt x="74507" y="99051"/>
                </a:lnTo>
                <a:lnTo>
                  <a:pt x="68721" y="104134"/>
                </a:lnTo>
                <a:lnTo>
                  <a:pt x="62959" y="109428"/>
                </a:lnTo>
                <a:lnTo>
                  <a:pt x="58165" y="114862"/>
                </a:lnTo>
                <a:lnTo>
                  <a:pt x="54017" y="120390"/>
                </a:lnTo>
                <a:lnTo>
                  <a:pt x="50299" y="125980"/>
                </a:lnTo>
                <a:lnTo>
                  <a:pt x="45915" y="130659"/>
                </a:lnTo>
                <a:lnTo>
                  <a:pt x="41087" y="134731"/>
                </a:lnTo>
                <a:lnTo>
                  <a:pt x="35964" y="138398"/>
                </a:lnTo>
                <a:lnTo>
                  <a:pt x="31596" y="141796"/>
                </a:lnTo>
                <a:lnTo>
                  <a:pt x="27732" y="145013"/>
                </a:lnTo>
                <a:lnTo>
                  <a:pt x="24203" y="148110"/>
                </a:lnTo>
                <a:lnTo>
                  <a:pt x="20898" y="150175"/>
                </a:lnTo>
                <a:lnTo>
                  <a:pt x="17742" y="151552"/>
                </a:lnTo>
                <a:lnTo>
                  <a:pt x="14685" y="152470"/>
                </a:lnTo>
                <a:lnTo>
                  <a:pt x="12647" y="154034"/>
                </a:lnTo>
                <a:lnTo>
                  <a:pt x="11289" y="156030"/>
                </a:lnTo>
                <a:lnTo>
                  <a:pt x="9780" y="160787"/>
                </a:lnTo>
                <a:lnTo>
                  <a:pt x="9109" y="166076"/>
                </a:lnTo>
                <a:lnTo>
                  <a:pt x="7978" y="167867"/>
                </a:lnTo>
                <a:lnTo>
                  <a:pt x="6271" y="169062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26"/>
          <p:cNvSpPr/>
          <p:nvPr/>
        </p:nvSpPr>
        <p:spPr>
          <a:xfrm>
            <a:off x="2840497" y="3677602"/>
            <a:ext cx="128446" cy="261827"/>
          </a:xfrm>
          <a:custGeom>
            <a:avLst/>
            <a:gdLst/>
            <a:ahLst/>
            <a:cxnLst/>
            <a:rect l="0" t="0" r="0" b="0"/>
            <a:pathLst>
              <a:path w="128446" h="261827">
                <a:moveTo>
                  <a:pt x="128445" y="0"/>
                </a:moveTo>
                <a:lnTo>
                  <a:pt x="115675" y="0"/>
                </a:lnTo>
                <a:lnTo>
                  <a:pt x="113264" y="952"/>
                </a:lnTo>
                <a:lnTo>
                  <a:pt x="110704" y="2540"/>
                </a:lnTo>
                <a:lnTo>
                  <a:pt x="108046" y="4551"/>
                </a:lnTo>
                <a:lnTo>
                  <a:pt x="106273" y="6844"/>
                </a:lnTo>
                <a:lnTo>
                  <a:pt x="105091" y="9325"/>
                </a:lnTo>
                <a:lnTo>
                  <a:pt x="104303" y="11932"/>
                </a:lnTo>
                <a:lnTo>
                  <a:pt x="101873" y="14622"/>
                </a:lnTo>
                <a:lnTo>
                  <a:pt x="98348" y="17368"/>
                </a:lnTo>
                <a:lnTo>
                  <a:pt x="94093" y="20151"/>
                </a:lnTo>
                <a:lnTo>
                  <a:pt x="89351" y="23911"/>
                </a:lnTo>
                <a:lnTo>
                  <a:pt x="84285" y="28324"/>
                </a:lnTo>
                <a:lnTo>
                  <a:pt x="79002" y="33170"/>
                </a:lnTo>
                <a:lnTo>
                  <a:pt x="74528" y="38306"/>
                </a:lnTo>
                <a:lnTo>
                  <a:pt x="70593" y="43635"/>
                </a:lnTo>
                <a:lnTo>
                  <a:pt x="67017" y="49093"/>
                </a:lnTo>
                <a:lnTo>
                  <a:pt x="62728" y="54636"/>
                </a:lnTo>
                <a:lnTo>
                  <a:pt x="57964" y="60236"/>
                </a:lnTo>
                <a:lnTo>
                  <a:pt x="52882" y="65875"/>
                </a:lnTo>
                <a:lnTo>
                  <a:pt x="48542" y="71540"/>
                </a:lnTo>
                <a:lnTo>
                  <a:pt x="44697" y="77220"/>
                </a:lnTo>
                <a:lnTo>
                  <a:pt x="41180" y="82913"/>
                </a:lnTo>
                <a:lnTo>
                  <a:pt x="36931" y="88613"/>
                </a:lnTo>
                <a:lnTo>
                  <a:pt x="32193" y="94318"/>
                </a:lnTo>
                <a:lnTo>
                  <a:pt x="27130" y="100026"/>
                </a:lnTo>
                <a:lnTo>
                  <a:pt x="23754" y="105737"/>
                </a:lnTo>
                <a:lnTo>
                  <a:pt x="21503" y="111448"/>
                </a:lnTo>
                <a:lnTo>
                  <a:pt x="20003" y="117162"/>
                </a:lnTo>
                <a:lnTo>
                  <a:pt x="18050" y="123828"/>
                </a:lnTo>
                <a:lnTo>
                  <a:pt x="13341" y="138854"/>
                </a:lnTo>
                <a:lnTo>
                  <a:pt x="10751" y="145910"/>
                </a:lnTo>
                <a:lnTo>
                  <a:pt x="8073" y="152518"/>
                </a:lnTo>
                <a:lnTo>
                  <a:pt x="5334" y="158829"/>
                </a:lnTo>
                <a:lnTo>
                  <a:pt x="3509" y="164941"/>
                </a:lnTo>
                <a:lnTo>
                  <a:pt x="2291" y="170921"/>
                </a:lnTo>
                <a:lnTo>
                  <a:pt x="1480" y="176812"/>
                </a:lnTo>
                <a:lnTo>
                  <a:pt x="939" y="182645"/>
                </a:lnTo>
                <a:lnTo>
                  <a:pt x="579" y="188438"/>
                </a:lnTo>
                <a:lnTo>
                  <a:pt x="178" y="199955"/>
                </a:lnTo>
                <a:lnTo>
                  <a:pt x="0" y="211424"/>
                </a:lnTo>
                <a:lnTo>
                  <a:pt x="905" y="216197"/>
                </a:lnTo>
                <a:lnTo>
                  <a:pt x="4451" y="224040"/>
                </a:lnTo>
                <a:lnTo>
                  <a:pt x="15462" y="245568"/>
                </a:lnTo>
                <a:lnTo>
                  <a:pt x="17880" y="247532"/>
                </a:lnTo>
                <a:lnTo>
                  <a:pt x="21398" y="249794"/>
                </a:lnTo>
                <a:lnTo>
                  <a:pt x="25647" y="252255"/>
                </a:lnTo>
                <a:lnTo>
                  <a:pt x="30386" y="253895"/>
                </a:lnTo>
                <a:lnTo>
                  <a:pt x="35450" y="254988"/>
                </a:lnTo>
                <a:lnTo>
                  <a:pt x="40731" y="255717"/>
                </a:lnTo>
                <a:lnTo>
                  <a:pt x="45204" y="257156"/>
                </a:lnTo>
                <a:lnTo>
                  <a:pt x="49138" y="259067"/>
                </a:lnTo>
                <a:lnTo>
                  <a:pt x="52714" y="261294"/>
                </a:lnTo>
                <a:lnTo>
                  <a:pt x="57003" y="261826"/>
                </a:lnTo>
                <a:lnTo>
                  <a:pt x="61767" y="261228"/>
                </a:lnTo>
                <a:lnTo>
                  <a:pt x="66848" y="259877"/>
                </a:lnTo>
                <a:lnTo>
                  <a:pt x="71188" y="258977"/>
                </a:lnTo>
                <a:lnTo>
                  <a:pt x="75033" y="258376"/>
                </a:lnTo>
                <a:lnTo>
                  <a:pt x="78550" y="257975"/>
                </a:lnTo>
                <a:lnTo>
                  <a:pt x="81847" y="257709"/>
                </a:lnTo>
                <a:lnTo>
                  <a:pt x="84997" y="257531"/>
                </a:lnTo>
                <a:lnTo>
                  <a:pt x="94155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27"/>
          <p:cNvSpPr/>
          <p:nvPr/>
        </p:nvSpPr>
        <p:spPr>
          <a:xfrm>
            <a:off x="3012158" y="3729037"/>
            <a:ext cx="128235" cy="180024"/>
          </a:xfrm>
          <a:custGeom>
            <a:avLst/>
            <a:gdLst/>
            <a:ahLst/>
            <a:cxnLst/>
            <a:rect l="0" t="0" r="0" b="0"/>
            <a:pathLst>
              <a:path w="128235" h="180024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4" y="5892"/>
                </a:lnTo>
                <a:lnTo>
                  <a:pt x="2343" y="6785"/>
                </a:lnTo>
                <a:lnTo>
                  <a:pt x="4302" y="7381"/>
                </a:lnTo>
                <a:lnTo>
                  <a:pt x="5607" y="8731"/>
                </a:lnTo>
                <a:lnTo>
                  <a:pt x="6478" y="10583"/>
                </a:lnTo>
                <a:lnTo>
                  <a:pt x="7445" y="15181"/>
                </a:lnTo>
                <a:lnTo>
                  <a:pt x="7875" y="20400"/>
                </a:lnTo>
                <a:lnTo>
                  <a:pt x="8942" y="23125"/>
                </a:lnTo>
                <a:lnTo>
                  <a:pt x="12668" y="28693"/>
                </a:lnTo>
                <a:lnTo>
                  <a:pt x="14995" y="31511"/>
                </a:lnTo>
                <a:lnTo>
                  <a:pt x="17499" y="34342"/>
                </a:lnTo>
                <a:lnTo>
                  <a:pt x="22821" y="40028"/>
                </a:lnTo>
                <a:lnTo>
                  <a:pt x="36539" y="53980"/>
                </a:lnTo>
                <a:lnTo>
                  <a:pt x="41386" y="58846"/>
                </a:lnTo>
                <a:lnTo>
                  <a:pt x="45571" y="63996"/>
                </a:lnTo>
                <a:lnTo>
                  <a:pt x="49312" y="69334"/>
                </a:lnTo>
                <a:lnTo>
                  <a:pt x="52760" y="74798"/>
                </a:lnTo>
                <a:lnTo>
                  <a:pt x="56963" y="80345"/>
                </a:lnTo>
                <a:lnTo>
                  <a:pt x="61670" y="85949"/>
                </a:lnTo>
                <a:lnTo>
                  <a:pt x="66713" y="91589"/>
                </a:lnTo>
                <a:lnTo>
                  <a:pt x="71028" y="97254"/>
                </a:lnTo>
                <a:lnTo>
                  <a:pt x="74857" y="102936"/>
                </a:lnTo>
                <a:lnTo>
                  <a:pt x="78361" y="108629"/>
                </a:lnTo>
                <a:lnTo>
                  <a:pt x="81651" y="114329"/>
                </a:lnTo>
                <a:lnTo>
                  <a:pt x="87845" y="125743"/>
                </a:lnTo>
                <a:lnTo>
                  <a:pt x="96688" y="142879"/>
                </a:lnTo>
                <a:lnTo>
                  <a:pt x="99583" y="147640"/>
                </a:lnTo>
                <a:lnTo>
                  <a:pt x="102466" y="151767"/>
                </a:lnTo>
                <a:lnTo>
                  <a:pt x="105340" y="155471"/>
                </a:lnTo>
                <a:lnTo>
                  <a:pt x="108209" y="158892"/>
                </a:lnTo>
                <a:lnTo>
                  <a:pt x="111074" y="162125"/>
                </a:lnTo>
                <a:lnTo>
                  <a:pt x="116797" y="168258"/>
                </a:lnTo>
                <a:lnTo>
                  <a:pt x="128234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28"/>
          <p:cNvSpPr/>
          <p:nvPr/>
        </p:nvSpPr>
        <p:spPr>
          <a:xfrm>
            <a:off x="2994660" y="3720465"/>
            <a:ext cx="171451" cy="197168"/>
          </a:xfrm>
          <a:custGeom>
            <a:avLst/>
            <a:gdLst/>
            <a:ahLst/>
            <a:cxnLst/>
            <a:rect l="0" t="0" r="0" b="0"/>
            <a:pathLst>
              <a:path w="171451" h="197168">
                <a:moveTo>
                  <a:pt x="171450" y="0"/>
                </a:moveTo>
                <a:lnTo>
                  <a:pt x="163230" y="0"/>
                </a:lnTo>
                <a:lnTo>
                  <a:pt x="158431" y="4551"/>
                </a:lnTo>
                <a:lnTo>
                  <a:pt x="150976" y="11931"/>
                </a:lnTo>
                <a:lnTo>
                  <a:pt x="148276" y="15574"/>
                </a:lnTo>
                <a:lnTo>
                  <a:pt x="145523" y="19908"/>
                </a:lnTo>
                <a:lnTo>
                  <a:pt x="142735" y="24702"/>
                </a:lnTo>
                <a:lnTo>
                  <a:pt x="138971" y="29802"/>
                </a:lnTo>
                <a:lnTo>
                  <a:pt x="134557" y="35108"/>
                </a:lnTo>
                <a:lnTo>
                  <a:pt x="129710" y="40550"/>
                </a:lnTo>
                <a:lnTo>
                  <a:pt x="119243" y="51678"/>
                </a:lnTo>
                <a:lnTo>
                  <a:pt x="113785" y="57311"/>
                </a:lnTo>
                <a:lnTo>
                  <a:pt x="108242" y="63925"/>
                </a:lnTo>
                <a:lnTo>
                  <a:pt x="102641" y="71191"/>
                </a:lnTo>
                <a:lnTo>
                  <a:pt x="97002" y="78893"/>
                </a:lnTo>
                <a:lnTo>
                  <a:pt x="91338" y="85933"/>
                </a:lnTo>
                <a:lnTo>
                  <a:pt x="85657" y="92531"/>
                </a:lnTo>
                <a:lnTo>
                  <a:pt x="79965" y="98835"/>
                </a:lnTo>
                <a:lnTo>
                  <a:pt x="68560" y="110919"/>
                </a:lnTo>
                <a:lnTo>
                  <a:pt x="62851" y="116808"/>
                </a:lnTo>
                <a:lnTo>
                  <a:pt x="58093" y="122639"/>
                </a:lnTo>
                <a:lnTo>
                  <a:pt x="53969" y="128432"/>
                </a:lnTo>
                <a:lnTo>
                  <a:pt x="50267" y="134199"/>
                </a:lnTo>
                <a:lnTo>
                  <a:pt x="46846" y="139948"/>
                </a:lnTo>
                <a:lnTo>
                  <a:pt x="43613" y="145686"/>
                </a:lnTo>
                <a:lnTo>
                  <a:pt x="40505" y="151416"/>
                </a:lnTo>
                <a:lnTo>
                  <a:pt x="36528" y="156189"/>
                </a:lnTo>
                <a:lnTo>
                  <a:pt x="31972" y="160324"/>
                </a:lnTo>
                <a:lnTo>
                  <a:pt x="27029" y="164032"/>
                </a:lnTo>
                <a:lnTo>
                  <a:pt x="22782" y="167457"/>
                </a:lnTo>
                <a:lnTo>
                  <a:pt x="18998" y="170693"/>
                </a:lnTo>
                <a:lnTo>
                  <a:pt x="15522" y="173803"/>
                </a:lnTo>
                <a:lnTo>
                  <a:pt x="13206" y="176828"/>
                </a:lnTo>
                <a:lnTo>
                  <a:pt x="10631" y="182730"/>
                </a:lnTo>
                <a:lnTo>
                  <a:pt x="6947" y="188528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29"/>
          <p:cNvSpPr/>
          <p:nvPr/>
        </p:nvSpPr>
        <p:spPr>
          <a:xfrm>
            <a:off x="3208972" y="3780472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8573"/>
                </a:moveTo>
                <a:lnTo>
                  <a:pt x="14762" y="1192"/>
                </a:lnTo>
                <a:lnTo>
                  <a:pt x="17461" y="795"/>
                </a:lnTo>
                <a:lnTo>
                  <a:pt x="21166" y="530"/>
                </a:lnTo>
                <a:lnTo>
                  <a:pt x="29409" y="235"/>
                </a:lnTo>
                <a:lnTo>
                  <a:pt x="40358" y="70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30"/>
          <p:cNvSpPr/>
          <p:nvPr/>
        </p:nvSpPr>
        <p:spPr>
          <a:xfrm>
            <a:off x="3347326" y="3686528"/>
            <a:ext cx="41670" cy="222533"/>
          </a:xfrm>
          <a:custGeom>
            <a:avLst/>
            <a:gdLst/>
            <a:ahLst/>
            <a:cxnLst/>
            <a:rect l="0" t="0" r="0" b="0"/>
            <a:pathLst>
              <a:path w="41670" h="222533">
                <a:moveTo>
                  <a:pt x="15951" y="8219"/>
                </a:moveTo>
                <a:lnTo>
                  <a:pt x="15951" y="3668"/>
                </a:lnTo>
                <a:lnTo>
                  <a:pt x="14999" y="2328"/>
                </a:lnTo>
                <a:lnTo>
                  <a:pt x="13411" y="1434"/>
                </a:lnTo>
                <a:lnTo>
                  <a:pt x="8570" y="0"/>
                </a:lnTo>
                <a:lnTo>
                  <a:pt x="8173" y="834"/>
                </a:lnTo>
                <a:lnTo>
                  <a:pt x="7483" y="7058"/>
                </a:lnTo>
                <a:lnTo>
                  <a:pt x="7409" y="12426"/>
                </a:lnTo>
                <a:lnTo>
                  <a:pt x="6447" y="14834"/>
                </a:lnTo>
                <a:lnTo>
                  <a:pt x="4852" y="17392"/>
                </a:lnTo>
                <a:lnTo>
                  <a:pt x="2837" y="20049"/>
                </a:lnTo>
                <a:lnTo>
                  <a:pt x="1493" y="22773"/>
                </a:lnTo>
                <a:lnTo>
                  <a:pt x="597" y="25542"/>
                </a:lnTo>
                <a:lnTo>
                  <a:pt x="0" y="28340"/>
                </a:lnTo>
                <a:lnTo>
                  <a:pt x="555" y="31158"/>
                </a:lnTo>
                <a:lnTo>
                  <a:pt x="1877" y="33989"/>
                </a:lnTo>
                <a:lnTo>
                  <a:pt x="3711" y="36829"/>
                </a:lnTo>
                <a:lnTo>
                  <a:pt x="4934" y="40628"/>
                </a:lnTo>
                <a:lnTo>
                  <a:pt x="5748" y="45065"/>
                </a:lnTo>
                <a:lnTo>
                  <a:pt x="6292" y="49928"/>
                </a:lnTo>
                <a:lnTo>
                  <a:pt x="6654" y="55075"/>
                </a:lnTo>
                <a:lnTo>
                  <a:pt x="6896" y="60411"/>
                </a:lnTo>
                <a:lnTo>
                  <a:pt x="7164" y="71420"/>
                </a:lnTo>
                <a:lnTo>
                  <a:pt x="7350" y="99704"/>
                </a:lnTo>
                <a:lnTo>
                  <a:pt x="8312" y="105404"/>
                </a:lnTo>
                <a:lnTo>
                  <a:pt x="9906" y="111109"/>
                </a:lnTo>
                <a:lnTo>
                  <a:pt x="11921" y="116817"/>
                </a:lnTo>
                <a:lnTo>
                  <a:pt x="13264" y="122528"/>
                </a:lnTo>
                <a:lnTo>
                  <a:pt x="14160" y="128240"/>
                </a:lnTo>
                <a:lnTo>
                  <a:pt x="14757" y="133953"/>
                </a:lnTo>
                <a:lnTo>
                  <a:pt x="15155" y="139667"/>
                </a:lnTo>
                <a:lnTo>
                  <a:pt x="15421" y="145381"/>
                </a:lnTo>
                <a:lnTo>
                  <a:pt x="15597" y="151095"/>
                </a:lnTo>
                <a:lnTo>
                  <a:pt x="16667" y="155858"/>
                </a:lnTo>
                <a:lnTo>
                  <a:pt x="18334" y="159985"/>
                </a:lnTo>
                <a:lnTo>
                  <a:pt x="20397" y="163689"/>
                </a:lnTo>
                <a:lnTo>
                  <a:pt x="21773" y="168063"/>
                </a:lnTo>
                <a:lnTo>
                  <a:pt x="22690" y="172884"/>
                </a:lnTo>
                <a:lnTo>
                  <a:pt x="23301" y="178003"/>
                </a:lnTo>
                <a:lnTo>
                  <a:pt x="23708" y="182369"/>
                </a:lnTo>
                <a:lnTo>
                  <a:pt x="23980" y="186231"/>
                </a:lnTo>
                <a:lnTo>
                  <a:pt x="24162" y="189759"/>
                </a:lnTo>
                <a:lnTo>
                  <a:pt x="25235" y="193063"/>
                </a:lnTo>
                <a:lnTo>
                  <a:pt x="26902" y="196218"/>
                </a:lnTo>
                <a:lnTo>
                  <a:pt x="28967" y="199275"/>
                </a:lnTo>
                <a:lnTo>
                  <a:pt x="30343" y="202264"/>
                </a:lnTo>
                <a:lnTo>
                  <a:pt x="31261" y="205210"/>
                </a:lnTo>
                <a:lnTo>
                  <a:pt x="32733" y="212231"/>
                </a:lnTo>
                <a:lnTo>
                  <a:pt x="33807" y="213759"/>
                </a:lnTo>
                <a:lnTo>
                  <a:pt x="35475" y="215731"/>
                </a:lnTo>
                <a:lnTo>
                  <a:pt x="41669" y="2225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31"/>
          <p:cNvSpPr/>
          <p:nvPr/>
        </p:nvSpPr>
        <p:spPr>
          <a:xfrm>
            <a:off x="3551872" y="3660457"/>
            <a:ext cx="34291" cy="248604"/>
          </a:xfrm>
          <a:custGeom>
            <a:avLst/>
            <a:gdLst/>
            <a:ahLst/>
            <a:cxnLst/>
            <a:rect l="0" t="0" r="0" b="0"/>
            <a:pathLst>
              <a:path w="34291" h="248604">
                <a:moveTo>
                  <a:pt x="0" y="0"/>
                </a:moveTo>
                <a:lnTo>
                  <a:pt x="0" y="20473"/>
                </a:lnTo>
                <a:lnTo>
                  <a:pt x="953" y="23174"/>
                </a:lnTo>
                <a:lnTo>
                  <a:pt x="2540" y="25927"/>
                </a:lnTo>
                <a:lnTo>
                  <a:pt x="4551" y="28715"/>
                </a:lnTo>
                <a:lnTo>
                  <a:pt x="5891" y="32478"/>
                </a:lnTo>
                <a:lnTo>
                  <a:pt x="6785" y="36892"/>
                </a:lnTo>
                <a:lnTo>
                  <a:pt x="7381" y="41740"/>
                </a:lnTo>
                <a:lnTo>
                  <a:pt x="7778" y="46876"/>
                </a:lnTo>
                <a:lnTo>
                  <a:pt x="8043" y="52206"/>
                </a:lnTo>
                <a:lnTo>
                  <a:pt x="8337" y="63207"/>
                </a:lnTo>
                <a:lnTo>
                  <a:pt x="8542" y="91485"/>
                </a:lnTo>
                <a:lnTo>
                  <a:pt x="9504" y="97185"/>
                </a:lnTo>
                <a:lnTo>
                  <a:pt x="11098" y="102890"/>
                </a:lnTo>
                <a:lnTo>
                  <a:pt x="13114" y="108598"/>
                </a:lnTo>
                <a:lnTo>
                  <a:pt x="14457" y="115262"/>
                </a:lnTo>
                <a:lnTo>
                  <a:pt x="15354" y="122561"/>
                </a:lnTo>
                <a:lnTo>
                  <a:pt x="15950" y="130285"/>
                </a:lnTo>
                <a:lnTo>
                  <a:pt x="16348" y="137339"/>
                </a:lnTo>
                <a:lnTo>
                  <a:pt x="16791" y="150257"/>
                </a:lnTo>
                <a:lnTo>
                  <a:pt x="17076" y="174072"/>
                </a:lnTo>
                <a:lnTo>
                  <a:pt x="17136" y="198301"/>
                </a:lnTo>
                <a:lnTo>
                  <a:pt x="18091" y="202685"/>
                </a:lnTo>
                <a:lnTo>
                  <a:pt x="19681" y="207514"/>
                </a:lnTo>
                <a:lnTo>
                  <a:pt x="24525" y="219849"/>
                </a:lnTo>
                <a:lnTo>
                  <a:pt x="25364" y="226536"/>
                </a:lnTo>
                <a:lnTo>
                  <a:pt x="25560" y="231810"/>
                </a:lnTo>
                <a:lnTo>
                  <a:pt x="25613" y="234550"/>
                </a:lnTo>
                <a:lnTo>
                  <a:pt x="26600" y="236377"/>
                </a:lnTo>
                <a:lnTo>
                  <a:pt x="28211" y="237595"/>
                </a:lnTo>
                <a:lnTo>
                  <a:pt x="30238" y="238406"/>
                </a:lnTo>
                <a:lnTo>
                  <a:pt x="31589" y="239900"/>
                </a:lnTo>
                <a:lnTo>
                  <a:pt x="32489" y="241848"/>
                </a:lnTo>
                <a:lnTo>
                  <a:pt x="34290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32"/>
          <p:cNvSpPr/>
          <p:nvPr/>
        </p:nvSpPr>
        <p:spPr>
          <a:xfrm>
            <a:off x="3637597" y="3591877"/>
            <a:ext cx="135457" cy="325756"/>
          </a:xfrm>
          <a:custGeom>
            <a:avLst/>
            <a:gdLst/>
            <a:ahLst/>
            <a:cxnLst/>
            <a:rect l="0" t="0" r="0" b="0"/>
            <a:pathLst>
              <a:path w="135457" h="32575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9683"/>
                </a:lnTo>
                <a:lnTo>
                  <a:pt x="9325" y="13123"/>
                </a:lnTo>
                <a:lnTo>
                  <a:pt x="11932" y="17321"/>
                </a:lnTo>
                <a:lnTo>
                  <a:pt x="14622" y="21073"/>
                </a:lnTo>
                <a:lnTo>
                  <a:pt x="17368" y="24526"/>
                </a:lnTo>
                <a:lnTo>
                  <a:pt x="20151" y="27781"/>
                </a:lnTo>
                <a:lnTo>
                  <a:pt x="22959" y="30903"/>
                </a:lnTo>
                <a:lnTo>
                  <a:pt x="28619" y="36912"/>
                </a:lnTo>
                <a:lnTo>
                  <a:pt x="45408" y="53944"/>
                </a:lnTo>
                <a:lnTo>
                  <a:pt x="50275" y="58823"/>
                </a:lnTo>
                <a:lnTo>
                  <a:pt x="55424" y="63028"/>
                </a:lnTo>
                <a:lnTo>
                  <a:pt x="60762" y="66784"/>
                </a:lnTo>
                <a:lnTo>
                  <a:pt x="66225" y="70240"/>
                </a:lnTo>
                <a:lnTo>
                  <a:pt x="70820" y="74449"/>
                </a:lnTo>
                <a:lnTo>
                  <a:pt x="74836" y="79160"/>
                </a:lnTo>
                <a:lnTo>
                  <a:pt x="78466" y="84206"/>
                </a:lnTo>
                <a:lnTo>
                  <a:pt x="82790" y="89475"/>
                </a:lnTo>
                <a:lnTo>
                  <a:pt x="87579" y="94892"/>
                </a:lnTo>
                <a:lnTo>
                  <a:pt x="97026" y="105039"/>
                </a:lnTo>
                <a:lnTo>
                  <a:pt x="104400" y="112724"/>
                </a:lnTo>
                <a:lnTo>
                  <a:pt x="107700" y="117060"/>
                </a:lnTo>
                <a:lnTo>
                  <a:pt x="110853" y="121855"/>
                </a:lnTo>
                <a:lnTo>
                  <a:pt x="113907" y="126956"/>
                </a:lnTo>
                <a:lnTo>
                  <a:pt x="116895" y="133215"/>
                </a:lnTo>
                <a:lnTo>
                  <a:pt x="119840" y="140245"/>
                </a:lnTo>
                <a:lnTo>
                  <a:pt x="122756" y="147789"/>
                </a:lnTo>
                <a:lnTo>
                  <a:pt x="125652" y="154724"/>
                </a:lnTo>
                <a:lnTo>
                  <a:pt x="128536" y="161252"/>
                </a:lnTo>
                <a:lnTo>
                  <a:pt x="131411" y="167509"/>
                </a:lnTo>
                <a:lnTo>
                  <a:pt x="133327" y="173585"/>
                </a:lnTo>
                <a:lnTo>
                  <a:pt x="134604" y="179541"/>
                </a:lnTo>
                <a:lnTo>
                  <a:pt x="135456" y="185416"/>
                </a:lnTo>
                <a:lnTo>
                  <a:pt x="135072" y="192191"/>
                </a:lnTo>
                <a:lnTo>
                  <a:pt x="133863" y="199565"/>
                </a:lnTo>
                <a:lnTo>
                  <a:pt x="132105" y="207338"/>
                </a:lnTo>
                <a:lnTo>
                  <a:pt x="130932" y="214425"/>
                </a:lnTo>
                <a:lnTo>
                  <a:pt x="130151" y="221055"/>
                </a:lnTo>
                <a:lnTo>
                  <a:pt x="129630" y="227380"/>
                </a:lnTo>
                <a:lnTo>
                  <a:pt x="128330" y="233502"/>
                </a:lnTo>
                <a:lnTo>
                  <a:pt x="126511" y="239488"/>
                </a:lnTo>
                <a:lnTo>
                  <a:pt x="124346" y="245384"/>
                </a:lnTo>
                <a:lnTo>
                  <a:pt x="121949" y="251219"/>
                </a:lnTo>
                <a:lnTo>
                  <a:pt x="119400" y="257014"/>
                </a:lnTo>
                <a:lnTo>
                  <a:pt x="116747" y="262783"/>
                </a:lnTo>
                <a:lnTo>
                  <a:pt x="113074" y="268534"/>
                </a:lnTo>
                <a:lnTo>
                  <a:pt x="108720" y="274273"/>
                </a:lnTo>
                <a:lnTo>
                  <a:pt x="103913" y="280003"/>
                </a:lnTo>
                <a:lnTo>
                  <a:pt x="99755" y="284777"/>
                </a:lnTo>
                <a:lnTo>
                  <a:pt x="92595" y="292620"/>
                </a:lnTo>
                <a:lnTo>
                  <a:pt x="86239" y="299281"/>
                </a:lnTo>
                <a:lnTo>
                  <a:pt x="74396" y="311318"/>
                </a:lnTo>
                <a:lnTo>
                  <a:pt x="72457" y="314226"/>
                </a:lnTo>
                <a:lnTo>
                  <a:pt x="70303" y="319996"/>
                </a:lnTo>
                <a:lnTo>
                  <a:pt x="68776" y="321916"/>
                </a:lnTo>
                <a:lnTo>
                  <a:pt x="66806" y="323196"/>
                </a:lnTo>
                <a:lnTo>
                  <a:pt x="64540" y="324049"/>
                </a:lnTo>
                <a:lnTo>
                  <a:pt x="62077" y="324617"/>
                </a:lnTo>
                <a:lnTo>
                  <a:pt x="59482" y="324997"/>
                </a:lnTo>
                <a:lnTo>
                  <a:pt x="51435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33"/>
          <p:cNvSpPr/>
          <p:nvPr/>
        </p:nvSpPr>
        <p:spPr>
          <a:xfrm>
            <a:off x="2600325" y="4166235"/>
            <a:ext cx="128588" cy="17145"/>
          </a:xfrm>
          <a:custGeom>
            <a:avLst/>
            <a:gdLst/>
            <a:ahLst/>
            <a:cxnLst/>
            <a:rect l="0" t="0" r="0" b="0"/>
            <a:pathLst>
              <a:path w="128588" h="17145">
                <a:moveTo>
                  <a:pt x="0" y="17144"/>
                </a:moveTo>
                <a:lnTo>
                  <a:pt x="4550" y="12594"/>
                </a:lnTo>
                <a:lnTo>
                  <a:pt x="6843" y="11253"/>
                </a:lnTo>
                <a:lnTo>
                  <a:pt x="9325" y="10360"/>
                </a:lnTo>
                <a:lnTo>
                  <a:pt x="11931" y="9764"/>
                </a:lnTo>
                <a:lnTo>
                  <a:pt x="14621" y="9367"/>
                </a:lnTo>
                <a:lnTo>
                  <a:pt x="17368" y="9102"/>
                </a:lnTo>
                <a:lnTo>
                  <a:pt x="20151" y="8925"/>
                </a:lnTo>
                <a:lnTo>
                  <a:pt x="25783" y="8729"/>
                </a:lnTo>
                <a:lnTo>
                  <a:pt x="37160" y="8603"/>
                </a:lnTo>
                <a:lnTo>
                  <a:pt x="40966" y="7640"/>
                </a:lnTo>
                <a:lnTo>
                  <a:pt x="45408" y="6046"/>
                </a:lnTo>
                <a:lnTo>
                  <a:pt x="50274" y="4030"/>
                </a:lnTo>
                <a:lnTo>
                  <a:pt x="55423" y="2687"/>
                </a:lnTo>
                <a:lnTo>
                  <a:pt x="60761" y="1791"/>
                </a:lnTo>
                <a:lnTo>
                  <a:pt x="66225" y="1194"/>
                </a:lnTo>
                <a:lnTo>
                  <a:pt x="70820" y="796"/>
                </a:lnTo>
                <a:lnTo>
                  <a:pt x="74836" y="530"/>
                </a:lnTo>
                <a:lnTo>
                  <a:pt x="83573" y="104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34"/>
          <p:cNvSpPr/>
          <p:nvPr/>
        </p:nvSpPr>
        <p:spPr>
          <a:xfrm>
            <a:off x="2840354" y="4063469"/>
            <a:ext cx="214314" cy="145629"/>
          </a:xfrm>
          <a:custGeom>
            <a:avLst/>
            <a:gdLst/>
            <a:ahLst/>
            <a:cxnLst/>
            <a:rect l="0" t="0" r="0" b="0"/>
            <a:pathLst>
              <a:path w="214314" h="145629">
                <a:moveTo>
                  <a:pt x="0" y="8468"/>
                </a:moveTo>
                <a:lnTo>
                  <a:pt x="15601" y="8468"/>
                </a:lnTo>
                <a:lnTo>
                  <a:pt x="16116" y="7516"/>
                </a:lnTo>
                <a:lnTo>
                  <a:pt x="16688" y="3918"/>
                </a:lnTo>
                <a:lnTo>
                  <a:pt x="18745" y="2577"/>
                </a:lnTo>
                <a:lnTo>
                  <a:pt x="22022" y="1683"/>
                </a:lnTo>
                <a:lnTo>
                  <a:pt x="26112" y="1087"/>
                </a:lnTo>
                <a:lnTo>
                  <a:pt x="29790" y="690"/>
                </a:lnTo>
                <a:lnTo>
                  <a:pt x="36418" y="249"/>
                </a:lnTo>
                <a:lnTo>
                  <a:pt x="42539" y="53"/>
                </a:lnTo>
                <a:lnTo>
                  <a:pt x="45504" y="0"/>
                </a:lnTo>
                <a:lnTo>
                  <a:pt x="48434" y="918"/>
                </a:lnTo>
                <a:lnTo>
                  <a:pt x="54229" y="4478"/>
                </a:lnTo>
                <a:lnTo>
                  <a:pt x="59980" y="6694"/>
                </a:lnTo>
                <a:lnTo>
                  <a:pt x="65710" y="7680"/>
                </a:lnTo>
                <a:lnTo>
                  <a:pt x="71432" y="8118"/>
                </a:lnTo>
                <a:lnTo>
                  <a:pt x="74292" y="9187"/>
                </a:lnTo>
                <a:lnTo>
                  <a:pt x="80009" y="12915"/>
                </a:lnTo>
                <a:lnTo>
                  <a:pt x="82867" y="15243"/>
                </a:lnTo>
                <a:lnTo>
                  <a:pt x="85725" y="17747"/>
                </a:lnTo>
                <a:lnTo>
                  <a:pt x="88582" y="20369"/>
                </a:lnTo>
                <a:lnTo>
                  <a:pt x="94298" y="25822"/>
                </a:lnTo>
                <a:lnTo>
                  <a:pt x="97155" y="28610"/>
                </a:lnTo>
                <a:lnTo>
                  <a:pt x="99060" y="31421"/>
                </a:lnTo>
                <a:lnTo>
                  <a:pt x="100331" y="34247"/>
                </a:lnTo>
                <a:lnTo>
                  <a:pt x="101177" y="37084"/>
                </a:lnTo>
                <a:lnTo>
                  <a:pt x="101741" y="39928"/>
                </a:lnTo>
                <a:lnTo>
                  <a:pt x="102118" y="42776"/>
                </a:lnTo>
                <a:lnTo>
                  <a:pt x="102369" y="45628"/>
                </a:lnTo>
                <a:lnTo>
                  <a:pt x="102536" y="48481"/>
                </a:lnTo>
                <a:lnTo>
                  <a:pt x="102722" y="54192"/>
                </a:lnTo>
                <a:lnTo>
                  <a:pt x="101819" y="58001"/>
                </a:lnTo>
                <a:lnTo>
                  <a:pt x="100264" y="62445"/>
                </a:lnTo>
                <a:lnTo>
                  <a:pt x="98275" y="67312"/>
                </a:lnTo>
                <a:lnTo>
                  <a:pt x="95997" y="71510"/>
                </a:lnTo>
                <a:lnTo>
                  <a:pt x="93526" y="75261"/>
                </a:lnTo>
                <a:lnTo>
                  <a:pt x="90926" y="78714"/>
                </a:lnTo>
                <a:lnTo>
                  <a:pt x="88240" y="82922"/>
                </a:lnTo>
                <a:lnTo>
                  <a:pt x="85497" y="87631"/>
                </a:lnTo>
                <a:lnTo>
                  <a:pt x="82715" y="92676"/>
                </a:lnTo>
                <a:lnTo>
                  <a:pt x="79909" y="96992"/>
                </a:lnTo>
                <a:lnTo>
                  <a:pt x="77085" y="100821"/>
                </a:lnTo>
                <a:lnTo>
                  <a:pt x="74250" y="104327"/>
                </a:lnTo>
                <a:lnTo>
                  <a:pt x="71408" y="107617"/>
                </a:lnTo>
                <a:lnTo>
                  <a:pt x="68561" y="110762"/>
                </a:lnTo>
                <a:lnTo>
                  <a:pt x="62857" y="116797"/>
                </a:lnTo>
                <a:lnTo>
                  <a:pt x="57147" y="122654"/>
                </a:lnTo>
                <a:lnTo>
                  <a:pt x="54290" y="124597"/>
                </a:lnTo>
                <a:lnTo>
                  <a:pt x="48577" y="126756"/>
                </a:lnTo>
                <a:lnTo>
                  <a:pt x="42862" y="130256"/>
                </a:lnTo>
                <a:lnTo>
                  <a:pt x="40005" y="132522"/>
                </a:lnTo>
                <a:lnTo>
                  <a:pt x="37148" y="134986"/>
                </a:lnTo>
                <a:lnTo>
                  <a:pt x="34290" y="137581"/>
                </a:lnTo>
                <a:lnTo>
                  <a:pt x="25731" y="145616"/>
                </a:lnTo>
                <a:lnTo>
                  <a:pt x="54337" y="145628"/>
                </a:lnTo>
                <a:lnTo>
                  <a:pt x="58133" y="144676"/>
                </a:lnTo>
                <a:lnTo>
                  <a:pt x="62568" y="143088"/>
                </a:lnTo>
                <a:lnTo>
                  <a:pt x="67429" y="141077"/>
                </a:lnTo>
                <a:lnTo>
                  <a:pt x="72575" y="139737"/>
                </a:lnTo>
                <a:lnTo>
                  <a:pt x="77911" y="138843"/>
                </a:lnTo>
                <a:lnTo>
                  <a:pt x="83374" y="138247"/>
                </a:lnTo>
                <a:lnTo>
                  <a:pt x="87968" y="136897"/>
                </a:lnTo>
                <a:lnTo>
                  <a:pt x="91983" y="135045"/>
                </a:lnTo>
                <a:lnTo>
                  <a:pt x="95612" y="132858"/>
                </a:lnTo>
                <a:lnTo>
                  <a:pt x="100889" y="131400"/>
                </a:lnTo>
                <a:lnTo>
                  <a:pt x="107264" y="130427"/>
                </a:lnTo>
                <a:lnTo>
                  <a:pt x="114373" y="129779"/>
                </a:lnTo>
                <a:lnTo>
                  <a:pt x="120063" y="128395"/>
                </a:lnTo>
                <a:lnTo>
                  <a:pt x="124810" y="126519"/>
                </a:lnTo>
                <a:lnTo>
                  <a:pt x="128927" y="124317"/>
                </a:lnTo>
                <a:lnTo>
                  <a:pt x="133576" y="122848"/>
                </a:lnTo>
                <a:lnTo>
                  <a:pt x="138581" y="121869"/>
                </a:lnTo>
                <a:lnTo>
                  <a:pt x="143823" y="121216"/>
                </a:lnTo>
                <a:lnTo>
                  <a:pt x="149222" y="120781"/>
                </a:lnTo>
                <a:lnTo>
                  <a:pt x="154726" y="120491"/>
                </a:lnTo>
                <a:lnTo>
                  <a:pt x="160301" y="120297"/>
                </a:lnTo>
                <a:lnTo>
                  <a:pt x="165923" y="119216"/>
                </a:lnTo>
                <a:lnTo>
                  <a:pt x="171575" y="117542"/>
                </a:lnTo>
                <a:lnTo>
                  <a:pt x="177249" y="115474"/>
                </a:lnTo>
                <a:lnTo>
                  <a:pt x="181984" y="114095"/>
                </a:lnTo>
                <a:lnTo>
                  <a:pt x="186092" y="113176"/>
                </a:lnTo>
                <a:lnTo>
                  <a:pt x="189784" y="112564"/>
                </a:lnTo>
                <a:lnTo>
                  <a:pt x="196426" y="111883"/>
                </a:lnTo>
                <a:lnTo>
                  <a:pt x="202553" y="111580"/>
                </a:lnTo>
                <a:lnTo>
                  <a:pt x="214313" y="1113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35"/>
          <p:cNvSpPr/>
          <p:nvPr/>
        </p:nvSpPr>
        <p:spPr>
          <a:xfrm>
            <a:off x="3088957" y="4097654"/>
            <a:ext cx="154306" cy="94299"/>
          </a:xfrm>
          <a:custGeom>
            <a:avLst/>
            <a:gdLst/>
            <a:ahLst/>
            <a:cxnLst/>
            <a:rect l="0" t="0" r="0" b="0"/>
            <a:pathLst>
              <a:path w="154306" h="94299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6"/>
                </a:lnTo>
                <a:lnTo>
                  <a:pt x="15600" y="8220"/>
                </a:lnTo>
                <a:lnTo>
                  <a:pt x="18999" y="10956"/>
                </a:lnTo>
                <a:lnTo>
                  <a:pt x="21238" y="13019"/>
                </a:lnTo>
                <a:lnTo>
                  <a:pt x="22731" y="15347"/>
                </a:lnTo>
                <a:lnTo>
                  <a:pt x="23727" y="17852"/>
                </a:lnTo>
                <a:lnTo>
                  <a:pt x="24390" y="20474"/>
                </a:lnTo>
                <a:lnTo>
                  <a:pt x="25785" y="23175"/>
                </a:lnTo>
                <a:lnTo>
                  <a:pt x="27668" y="25928"/>
                </a:lnTo>
                <a:lnTo>
                  <a:pt x="29875" y="28715"/>
                </a:lnTo>
                <a:lnTo>
                  <a:pt x="32299" y="31526"/>
                </a:lnTo>
                <a:lnTo>
                  <a:pt x="34868" y="34353"/>
                </a:lnTo>
                <a:lnTo>
                  <a:pt x="37533" y="37189"/>
                </a:lnTo>
                <a:lnTo>
                  <a:pt x="40262" y="39081"/>
                </a:lnTo>
                <a:lnTo>
                  <a:pt x="43033" y="40341"/>
                </a:lnTo>
                <a:lnTo>
                  <a:pt x="45834" y="41182"/>
                </a:lnTo>
                <a:lnTo>
                  <a:pt x="48654" y="42695"/>
                </a:lnTo>
                <a:lnTo>
                  <a:pt x="51486" y="44656"/>
                </a:lnTo>
                <a:lnTo>
                  <a:pt x="54326" y="46916"/>
                </a:lnTo>
                <a:lnTo>
                  <a:pt x="58125" y="49375"/>
                </a:lnTo>
                <a:lnTo>
                  <a:pt x="62563" y="51967"/>
                </a:lnTo>
                <a:lnTo>
                  <a:pt x="67426" y="54647"/>
                </a:lnTo>
                <a:lnTo>
                  <a:pt x="71621" y="57387"/>
                </a:lnTo>
                <a:lnTo>
                  <a:pt x="75370" y="60166"/>
                </a:lnTo>
                <a:lnTo>
                  <a:pt x="78822" y="62970"/>
                </a:lnTo>
                <a:lnTo>
                  <a:pt x="83028" y="65793"/>
                </a:lnTo>
                <a:lnTo>
                  <a:pt x="87737" y="68627"/>
                </a:lnTo>
                <a:lnTo>
                  <a:pt x="92781" y="71469"/>
                </a:lnTo>
                <a:lnTo>
                  <a:pt x="98049" y="73364"/>
                </a:lnTo>
                <a:lnTo>
                  <a:pt x="103466" y="74627"/>
                </a:lnTo>
                <a:lnTo>
                  <a:pt x="108983" y="75469"/>
                </a:lnTo>
                <a:lnTo>
                  <a:pt x="113613" y="76983"/>
                </a:lnTo>
                <a:lnTo>
                  <a:pt x="117652" y="78944"/>
                </a:lnTo>
                <a:lnTo>
                  <a:pt x="121297" y="81205"/>
                </a:lnTo>
                <a:lnTo>
                  <a:pt x="125632" y="83664"/>
                </a:lnTo>
                <a:lnTo>
                  <a:pt x="135529" y="88937"/>
                </a:lnTo>
                <a:lnTo>
                  <a:pt x="139883" y="90724"/>
                </a:lnTo>
                <a:lnTo>
                  <a:pt x="143738" y="91915"/>
                </a:lnTo>
                <a:lnTo>
                  <a:pt x="154305" y="942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36"/>
          <p:cNvSpPr/>
          <p:nvPr/>
        </p:nvSpPr>
        <p:spPr>
          <a:xfrm>
            <a:off x="3148964" y="4063365"/>
            <a:ext cx="137162" cy="145733"/>
          </a:xfrm>
          <a:custGeom>
            <a:avLst/>
            <a:gdLst/>
            <a:ahLst/>
            <a:cxnLst/>
            <a:rect l="0" t="0" r="0" b="0"/>
            <a:pathLst>
              <a:path w="137162" h="145733">
                <a:moveTo>
                  <a:pt x="137161" y="0"/>
                </a:moveTo>
                <a:lnTo>
                  <a:pt x="132610" y="4550"/>
                </a:lnTo>
                <a:lnTo>
                  <a:pt x="130317" y="5891"/>
                </a:lnTo>
                <a:lnTo>
                  <a:pt x="127835" y="6785"/>
                </a:lnTo>
                <a:lnTo>
                  <a:pt x="125229" y="7381"/>
                </a:lnTo>
                <a:lnTo>
                  <a:pt x="122539" y="8731"/>
                </a:lnTo>
                <a:lnTo>
                  <a:pt x="119793" y="10583"/>
                </a:lnTo>
                <a:lnTo>
                  <a:pt x="117009" y="12770"/>
                </a:lnTo>
                <a:lnTo>
                  <a:pt x="113249" y="16133"/>
                </a:lnTo>
                <a:lnTo>
                  <a:pt x="103991" y="24950"/>
                </a:lnTo>
                <a:lnTo>
                  <a:pt x="88068" y="40624"/>
                </a:lnTo>
                <a:lnTo>
                  <a:pt x="82525" y="45180"/>
                </a:lnTo>
                <a:lnTo>
                  <a:pt x="76924" y="49170"/>
                </a:lnTo>
                <a:lnTo>
                  <a:pt x="71285" y="52782"/>
                </a:lnTo>
                <a:lnTo>
                  <a:pt x="66574" y="57096"/>
                </a:lnTo>
                <a:lnTo>
                  <a:pt x="62480" y="61876"/>
                </a:lnTo>
                <a:lnTo>
                  <a:pt x="58799" y="66968"/>
                </a:lnTo>
                <a:lnTo>
                  <a:pt x="54439" y="71315"/>
                </a:lnTo>
                <a:lnTo>
                  <a:pt x="49628" y="75166"/>
                </a:lnTo>
                <a:lnTo>
                  <a:pt x="44516" y="78686"/>
                </a:lnTo>
                <a:lnTo>
                  <a:pt x="40155" y="82937"/>
                </a:lnTo>
                <a:lnTo>
                  <a:pt x="36295" y="87676"/>
                </a:lnTo>
                <a:lnTo>
                  <a:pt x="32769" y="92741"/>
                </a:lnTo>
                <a:lnTo>
                  <a:pt x="29466" y="97069"/>
                </a:lnTo>
                <a:lnTo>
                  <a:pt x="26312" y="100908"/>
                </a:lnTo>
                <a:lnTo>
                  <a:pt x="23256" y="104419"/>
                </a:lnTo>
                <a:lnTo>
                  <a:pt x="20267" y="107713"/>
                </a:lnTo>
                <a:lnTo>
                  <a:pt x="14405" y="113912"/>
                </a:lnTo>
                <a:lnTo>
                  <a:pt x="12461" y="116899"/>
                </a:lnTo>
                <a:lnTo>
                  <a:pt x="11165" y="119842"/>
                </a:lnTo>
                <a:lnTo>
                  <a:pt x="10301" y="122757"/>
                </a:lnTo>
                <a:lnTo>
                  <a:pt x="8773" y="125653"/>
                </a:lnTo>
                <a:lnTo>
                  <a:pt x="6801" y="128536"/>
                </a:lnTo>
                <a:lnTo>
                  <a:pt x="4534" y="131410"/>
                </a:lnTo>
                <a:lnTo>
                  <a:pt x="3023" y="134279"/>
                </a:lnTo>
                <a:lnTo>
                  <a:pt x="2015" y="137144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37"/>
          <p:cNvSpPr/>
          <p:nvPr/>
        </p:nvSpPr>
        <p:spPr>
          <a:xfrm>
            <a:off x="2754629" y="4269104"/>
            <a:ext cx="642939" cy="60009"/>
          </a:xfrm>
          <a:custGeom>
            <a:avLst/>
            <a:gdLst/>
            <a:ahLst/>
            <a:cxnLst/>
            <a:rect l="0" t="0" r="0" b="0"/>
            <a:pathLst>
              <a:path w="642939" h="60009">
                <a:moveTo>
                  <a:pt x="0" y="51436"/>
                </a:moveTo>
                <a:lnTo>
                  <a:pt x="0" y="59655"/>
                </a:lnTo>
                <a:lnTo>
                  <a:pt x="19909" y="59994"/>
                </a:lnTo>
                <a:lnTo>
                  <a:pt x="74344" y="60008"/>
                </a:lnTo>
                <a:lnTo>
                  <a:pt x="80995" y="59055"/>
                </a:lnTo>
                <a:lnTo>
                  <a:pt x="88287" y="57468"/>
                </a:lnTo>
                <a:lnTo>
                  <a:pt x="96005" y="55457"/>
                </a:lnTo>
                <a:lnTo>
                  <a:pt x="104961" y="54116"/>
                </a:lnTo>
                <a:lnTo>
                  <a:pt x="114742" y="53223"/>
                </a:lnTo>
                <a:lnTo>
                  <a:pt x="125072" y="52627"/>
                </a:lnTo>
                <a:lnTo>
                  <a:pt x="135769" y="51278"/>
                </a:lnTo>
                <a:lnTo>
                  <a:pt x="146710" y="49425"/>
                </a:lnTo>
                <a:lnTo>
                  <a:pt x="157814" y="47238"/>
                </a:lnTo>
                <a:lnTo>
                  <a:pt x="169027" y="45779"/>
                </a:lnTo>
                <a:lnTo>
                  <a:pt x="180312" y="44807"/>
                </a:lnTo>
                <a:lnTo>
                  <a:pt x="191646" y="44159"/>
                </a:lnTo>
                <a:lnTo>
                  <a:pt x="203011" y="42775"/>
                </a:lnTo>
                <a:lnTo>
                  <a:pt x="214399" y="40899"/>
                </a:lnTo>
                <a:lnTo>
                  <a:pt x="306260" y="22746"/>
                </a:lnTo>
                <a:lnTo>
                  <a:pt x="320378" y="20879"/>
                </a:lnTo>
                <a:lnTo>
                  <a:pt x="334553" y="19634"/>
                </a:lnTo>
                <a:lnTo>
                  <a:pt x="348766" y="18805"/>
                </a:lnTo>
                <a:lnTo>
                  <a:pt x="363003" y="17299"/>
                </a:lnTo>
                <a:lnTo>
                  <a:pt x="377257" y="15343"/>
                </a:lnTo>
                <a:lnTo>
                  <a:pt x="391522" y="13086"/>
                </a:lnTo>
                <a:lnTo>
                  <a:pt x="404843" y="11582"/>
                </a:lnTo>
                <a:lnTo>
                  <a:pt x="417533" y="10579"/>
                </a:lnTo>
                <a:lnTo>
                  <a:pt x="429803" y="9910"/>
                </a:lnTo>
                <a:lnTo>
                  <a:pt x="441793" y="8512"/>
                </a:lnTo>
                <a:lnTo>
                  <a:pt x="453596" y="6628"/>
                </a:lnTo>
                <a:lnTo>
                  <a:pt x="465275" y="4419"/>
                </a:lnTo>
                <a:lnTo>
                  <a:pt x="477823" y="2946"/>
                </a:lnTo>
                <a:lnTo>
                  <a:pt x="490952" y="1964"/>
                </a:lnTo>
                <a:lnTo>
                  <a:pt x="516334" y="873"/>
                </a:lnTo>
                <a:lnTo>
                  <a:pt x="546688" y="259"/>
                </a:lnTo>
                <a:lnTo>
                  <a:pt x="6429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38"/>
          <p:cNvSpPr/>
          <p:nvPr/>
        </p:nvSpPr>
        <p:spPr>
          <a:xfrm>
            <a:off x="2626042" y="4449127"/>
            <a:ext cx="188596" cy="120016"/>
          </a:xfrm>
          <a:custGeom>
            <a:avLst/>
            <a:gdLst/>
            <a:ahLst/>
            <a:cxnLst/>
            <a:rect l="0" t="0" r="0" b="0"/>
            <a:pathLst>
              <a:path w="188596" h="12001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7741" y="10583"/>
                </a:lnTo>
                <a:lnTo>
                  <a:pt x="20400" y="12770"/>
                </a:lnTo>
                <a:lnTo>
                  <a:pt x="23125" y="14229"/>
                </a:lnTo>
                <a:lnTo>
                  <a:pt x="28693" y="15849"/>
                </a:lnTo>
                <a:lnTo>
                  <a:pt x="32463" y="17234"/>
                </a:lnTo>
                <a:lnTo>
                  <a:pt x="36882" y="19109"/>
                </a:lnTo>
                <a:lnTo>
                  <a:pt x="41733" y="21312"/>
                </a:lnTo>
                <a:lnTo>
                  <a:pt x="45920" y="23733"/>
                </a:lnTo>
                <a:lnTo>
                  <a:pt x="49663" y="26299"/>
                </a:lnTo>
                <a:lnTo>
                  <a:pt x="53111" y="28963"/>
                </a:lnTo>
                <a:lnTo>
                  <a:pt x="56362" y="31691"/>
                </a:lnTo>
                <a:lnTo>
                  <a:pt x="59483" y="34463"/>
                </a:lnTo>
                <a:lnTo>
                  <a:pt x="62515" y="37263"/>
                </a:lnTo>
                <a:lnTo>
                  <a:pt x="66442" y="40082"/>
                </a:lnTo>
                <a:lnTo>
                  <a:pt x="70965" y="42914"/>
                </a:lnTo>
                <a:lnTo>
                  <a:pt x="75885" y="45754"/>
                </a:lnTo>
                <a:lnTo>
                  <a:pt x="86431" y="51450"/>
                </a:lnTo>
                <a:lnTo>
                  <a:pt x="91911" y="54303"/>
                </a:lnTo>
                <a:lnTo>
                  <a:pt x="96517" y="57157"/>
                </a:lnTo>
                <a:lnTo>
                  <a:pt x="100539" y="60012"/>
                </a:lnTo>
                <a:lnTo>
                  <a:pt x="104174" y="62868"/>
                </a:lnTo>
                <a:lnTo>
                  <a:pt x="108502" y="65725"/>
                </a:lnTo>
                <a:lnTo>
                  <a:pt x="113292" y="68582"/>
                </a:lnTo>
                <a:lnTo>
                  <a:pt x="118390" y="71438"/>
                </a:lnTo>
                <a:lnTo>
                  <a:pt x="122742" y="74296"/>
                </a:lnTo>
                <a:lnTo>
                  <a:pt x="126595" y="77153"/>
                </a:lnTo>
                <a:lnTo>
                  <a:pt x="130117" y="80010"/>
                </a:lnTo>
                <a:lnTo>
                  <a:pt x="133417" y="82868"/>
                </a:lnTo>
                <a:lnTo>
                  <a:pt x="136570" y="85725"/>
                </a:lnTo>
                <a:lnTo>
                  <a:pt x="142613" y="91440"/>
                </a:lnTo>
                <a:lnTo>
                  <a:pt x="148473" y="97155"/>
                </a:lnTo>
                <a:lnTo>
                  <a:pt x="151370" y="99060"/>
                </a:lnTo>
                <a:lnTo>
                  <a:pt x="157128" y="101177"/>
                </a:lnTo>
                <a:lnTo>
                  <a:pt x="160949" y="102694"/>
                </a:lnTo>
                <a:lnTo>
                  <a:pt x="165402" y="104657"/>
                </a:lnTo>
                <a:lnTo>
                  <a:pt x="170276" y="106919"/>
                </a:lnTo>
                <a:lnTo>
                  <a:pt x="173525" y="109380"/>
                </a:lnTo>
                <a:lnTo>
                  <a:pt x="175691" y="111972"/>
                </a:lnTo>
                <a:lnTo>
                  <a:pt x="177134" y="114653"/>
                </a:lnTo>
                <a:lnTo>
                  <a:pt x="179050" y="116440"/>
                </a:lnTo>
                <a:lnTo>
                  <a:pt x="181279" y="117633"/>
                </a:lnTo>
                <a:lnTo>
                  <a:pt x="188595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39"/>
          <p:cNvSpPr/>
          <p:nvPr/>
        </p:nvSpPr>
        <p:spPr>
          <a:xfrm>
            <a:off x="2688520" y="4431982"/>
            <a:ext cx="126118" cy="141002"/>
          </a:xfrm>
          <a:custGeom>
            <a:avLst/>
            <a:gdLst/>
            <a:ahLst/>
            <a:cxnLst/>
            <a:rect l="0" t="0" r="0" b="0"/>
            <a:pathLst>
              <a:path w="126118" h="141002">
                <a:moveTo>
                  <a:pt x="126117" y="0"/>
                </a:moveTo>
                <a:lnTo>
                  <a:pt x="126117" y="4551"/>
                </a:lnTo>
                <a:lnTo>
                  <a:pt x="125164" y="5892"/>
                </a:lnTo>
                <a:lnTo>
                  <a:pt x="123577" y="6785"/>
                </a:lnTo>
                <a:lnTo>
                  <a:pt x="121566" y="7381"/>
                </a:lnTo>
                <a:lnTo>
                  <a:pt x="119273" y="8731"/>
                </a:lnTo>
                <a:lnTo>
                  <a:pt x="116792" y="10583"/>
                </a:lnTo>
                <a:lnTo>
                  <a:pt x="114185" y="12770"/>
                </a:lnTo>
                <a:lnTo>
                  <a:pt x="110542" y="16134"/>
                </a:lnTo>
                <a:lnTo>
                  <a:pt x="96314" y="29969"/>
                </a:lnTo>
                <a:lnTo>
                  <a:pt x="68805" y="57334"/>
                </a:lnTo>
                <a:lnTo>
                  <a:pt x="64097" y="62987"/>
                </a:lnTo>
                <a:lnTo>
                  <a:pt x="60005" y="68662"/>
                </a:lnTo>
                <a:lnTo>
                  <a:pt x="56325" y="74349"/>
                </a:lnTo>
                <a:lnTo>
                  <a:pt x="51966" y="80046"/>
                </a:lnTo>
                <a:lnTo>
                  <a:pt x="47156" y="85749"/>
                </a:lnTo>
                <a:lnTo>
                  <a:pt x="37683" y="96213"/>
                </a:lnTo>
                <a:lnTo>
                  <a:pt x="30298" y="104039"/>
                </a:lnTo>
                <a:lnTo>
                  <a:pt x="26995" y="108412"/>
                </a:lnTo>
                <a:lnTo>
                  <a:pt x="23841" y="113232"/>
                </a:lnTo>
                <a:lnTo>
                  <a:pt x="20785" y="118351"/>
                </a:lnTo>
                <a:lnTo>
                  <a:pt x="16843" y="122715"/>
                </a:lnTo>
                <a:lnTo>
                  <a:pt x="12311" y="126578"/>
                </a:lnTo>
                <a:lnTo>
                  <a:pt x="7383" y="130105"/>
                </a:lnTo>
                <a:lnTo>
                  <a:pt x="4099" y="133410"/>
                </a:lnTo>
                <a:lnTo>
                  <a:pt x="1909" y="136565"/>
                </a:lnTo>
                <a:lnTo>
                  <a:pt x="449" y="139621"/>
                </a:lnTo>
                <a:lnTo>
                  <a:pt x="0" y="1410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40"/>
          <p:cNvSpPr/>
          <p:nvPr/>
        </p:nvSpPr>
        <p:spPr>
          <a:xfrm>
            <a:off x="2677477" y="458628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41"/>
          <p:cNvSpPr/>
          <p:nvPr/>
        </p:nvSpPr>
        <p:spPr>
          <a:xfrm>
            <a:off x="2908938" y="4397692"/>
            <a:ext cx="85723" cy="144392"/>
          </a:xfrm>
          <a:custGeom>
            <a:avLst/>
            <a:gdLst/>
            <a:ahLst/>
            <a:cxnLst/>
            <a:rect l="0" t="0" r="0" b="0"/>
            <a:pathLst>
              <a:path w="85723" h="144392">
                <a:moveTo>
                  <a:pt x="34287" y="0"/>
                </a:moveTo>
                <a:lnTo>
                  <a:pt x="29736" y="0"/>
                </a:lnTo>
                <a:lnTo>
                  <a:pt x="28395" y="953"/>
                </a:lnTo>
                <a:lnTo>
                  <a:pt x="27501" y="2540"/>
                </a:lnTo>
                <a:lnTo>
                  <a:pt x="26508" y="6844"/>
                </a:lnTo>
                <a:lnTo>
                  <a:pt x="26244" y="9325"/>
                </a:lnTo>
                <a:lnTo>
                  <a:pt x="26067" y="11932"/>
                </a:lnTo>
                <a:lnTo>
                  <a:pt x="25949" y="14622"/>
                </a:lnTo>
                <a:lnTo>
                  <a:pt x="25819" y="20151"/>
                </a:lnTo>
                <a:lnTo>
                  <a:pt x="24831" y="22959"/>
                </a:lnTo>
                <a:lnTo>
                  <a:pt x="23221" y="25784"/>
                </a:lnTo>
                <a:lnTo>
                  <a:pt x="21194" y="28619"/>
                </a:lnTo>
                <a:lnTo>
                  <a:pt x="18891" y="31462"/>
                </a:lnTo>
                <a:lnTo>
                  <a:pt x="16403" y="34310"/>
                </a:lnTo>
                <a:lnTo>
                  <a:pt x="13791" y="37160"/>
                </a:lnTo>
                <a:lnTo>
                  <a:pt x="8350" y="42868"/>
                </a:lnTo>
                <a:lnTo>
                  <a:pt x="5566" y="45724"/>
                </a:lnTo>
                <a:lnTo>
                  <a:pt x="3709" y="48580"/>
                </a:lnTo>
                <a:lnTo>
                  <a:pt x="2472" y="51437"/>
                </a:lnTo>
                <a:lnTo>
                  <a:pt x="1647" y="54294"/>
                </a:lnTo>
                <a:lnTo>
                  <a:pt x="1096" y="58104"/>
                </a:lnTo>
                <a:lnTo>
                  <a:pt x="730" y="62548"/>
                </a:lnTo>
                <a:lnTo>
                  <a:pt x="322" y="71614"/>
                </a:lnTo>
                <a:lnTo>
                  <a:pt x="141" y="78818"/>
                </a:lnTo>
                <a:lnTo>
                  <a:pt x="0" y="113916"/>
                </a:lnTo>
                <a:lnTo>
                  <a:pt x="951" y="116902"/>
                </a:lnTo>
                <a:lnTo>
                  <a:pt x="2538" y="119845"/>
                </a:lnTo>
                <a:lnTo>
                  <a:pt x="4549" y="122759"/>
                </a:lnTo>
                <a:lnTo>
                  <a:pt x="5889" y="125654"/>
                </a:lnTo>
                <a:lnTo>
                  <a:pt x="6782" y="128537"/>
                </a:lnTo>
                <a:lnTo>
                  <a:pt x="7378" y="131411"/>
                </a:lnTo>
                <a:lnTo>
                  <a:pt x="8727" y="133327"/>
                </a:lnTo>
                <a:lnTo>
                  <a:pt x="10579" y="134605"/>
                </a:lnTo>
                <a:lnTo>
                  <a:pt x="12767" y="135456"/>
                </a:lnTo>
                <a:lnTo>
                  <a:pt x="16130" y="136977"/>
                </a:lnTo>
                <a:lnTo>
                  <a:pt x="24947" y="141206"/>
                </a:lnTo>
                <a:lnTo>
                  <a:pt x="29013" y="142715"/>
                </a:lnTo>
                <a:lnTo>
                  <a:pt x="32676" y="143721"/>
                </a:lnTo>
                <a:lnTo>
                  <a:pt x="36070" y="144391"/>
                </a:lnTo>
                <a:lnTo>
                  <a:pt x="40238" y="143886"/>
                </a:lnTo>
                <a:lnTo>
                  <a:pt x="44922" y="142597"/>
                </a:lnTo>
                <a:lnTo>
                  <a:pt x="49949" y="140784"/>
                </a:lnTo>
                <a:lnTo>
                  <a:pt x="54253" y="139576"/>
                </a:lnTo>
                <a:lnTo>
                  <a:pt x="58075" y="138771"/>
                </a:lnTo>
                <a:lnTo>
                  <a:pt x="61576" y="138234"/>
                </a:lnTo>
                <a:lnTo>
                  <a:pt x="65814" y="135971"/>
                </a:lnTo>
                <a:lnTo>
                  <a:pt x="70545" y="132557"/>
                </a:lnTo>
                <a:lnTo>
                  <a:pt x="85722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42"/>
          <p:cNvSpPr/>
          <p:nvPr/>
        </p:nvSpPr>
        <p:spPr>
          <a:xfrm>
            <a:off x="3063239" y="4397692"/>
            <a:ext cx="94299" cy="128588"/>
          </a:xfrm>
          <a:custGeom>
            <a:avLst/>
            <a:gdLst/>
            <a:ahLst/>
            <a:cxnLst/>
            <a:rect l="0" t="0" r="0" b="0"/>
            <a:pathLst>
              <a:path w="94299" h="128588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5182"/>
                </a:lnTo>
                <a:lnTo>
                  <a:pt x="6786" y="17741"/>
                </a:lnTo>
                <a:lnTo>
                  <a:pt x="7381" y="20400"/>
                </a:lnTo>
                <a:lnTo>
                  <a:pt x="7779" y="23125"/>
                </a:lnTo>
                <a:lnTo>
                  <a:pt x="8043" y="25894"/>
                </a:lnTo>
                <a:lnTo>
                  <a:pt x="8220" y="28693"/>
                </a:lnTo>
                <a:lnTo>
                  <a:pt x="9290" y="31511"/>
                </a:lnTo>
                <a:lnTo>
                  <a:pt x="10956" y="34342"/>
                </a:lnTo>
                <a:lnTo>
                  <a:pt x="13019" y="37183"/>
                </a:lnTo>
                <a:lnTo>
                  <a:pt x="15347" y="40028"/>
                </a:lnTo>
                <a:lnTo>
                  <a:pt x="17852" y="42878"/>
                </a:lnTo>
                <a:lnTo>
                  <a:pt x="20474" y="45731"/>
                </a:lnTo>
                <a:lnTo>
                  <a:pt x="23174" y="49537"/>
                </a:lnTo>
                <a:lnTo>
                  <a:pt x="25927" y="53980"/>
                </a:lnTo>
                <a:lnTo>
                  <a:pt x="28715" y="58847"/>
                </a:lnTo>
                <a:lnTo>
                  <a:pt x="31526" y="63043"/>
                </a:lnTo>
                <a:lnTo>
                  <a:pt x="34352" y="66794"/>
                </a:lnTo>
                <a:lnTo>
                  <a:pt x="37189" y="70247"/>
                </a:lnTo>
                <a:lnTo>
                  <a:pt x="40033" y="73502"/>
                </a:lnTo>
                <a:lnTo>
                  <a:pt x="42881" y="76624"/>
                </a:lnTo>
                <a:lnTo>
                  <a:pt x="45733" y="79657"/>
                </a:lnTo>
                <a:lnTo>
                  <a:pt x="48586" y="83585"/>
                </a:lnTo>
                <a:lnTo>
                  <a:pt x="51441" y="88108"/>
                </a:lnTo>
                <a:lnTo>
                  <a:pt x="54297" y="93029"/>
                </a:lnTo>
                <a:lnTo>
                  <a:pt x="57153" y="97262"/>
                </a:lnTo>
                <a:lnTo>
                  <a:pt x="60010" y="101036"/>
                </a:lnTo>
                <a:lnTo>
                  <a:pt x="62867" y="104505"/>
                </a:lnTo>
                <a:lnTo>
                  <a:pt x="66676" y="107770"/>
                </a:lnTo>
                <a:lnTo>
                  <a:pt x="71121" y="110899"/>
                </a:lnTo>
                <a:lnTo>
                  <a:pt x="82841" y="118215"/>
                </a:lnTo>
                <a:lnTo>
                  <a:pt x="84755" y="119767"/>
                </a:lnTo>
                <a:lnTo>
                  <a:pt x="86983" y="121755"/>
                </a:lnTo>
                <a:lnTo>
                  <a:pt x="94298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43"/>
          <p:cNvSpPr/>
          <p:nvPr/>
        </p:nvSpPr>
        <p:spPr>
          <a:xfrm>
            <a:off x="3080385" y="4406265"/>
            <a:ext cx="128588" cy="128588"/>
          </a:xfrm>
          <a:custGeom>
            <a:avLst/>
            <a:gdLst/>
            <a:ahLst/>
            <a:cxnLst/>
            <a:rect l="0" t="0" r="0" b="0"/>
            <a:pathLst>
              <a:path w="128588" h="128588">
                <a:moveTo>
                  <a:pt x="128587" y="0"/>
                </a:moveTo>
                <a:lnTo>
                  <a:pt x="120368" y="0"/>
                </a:lnTo>
                <a:lnTo>
                  <a:pt x="117632" y="2540"/>
                </a:lnTo>
                <a:lnTo>
                  <a:pt x="108114" y="11931"/>
                </a:lnTo>
                <a:lnTo>
                  <a:pt x="104461" y="14622"/>
                </a:lnTo>
                <a:lnTo>
                  <a:pt x="100120" y="17368"/>
                </a:lnTo>
                <a:lnTo>
                  <a:pt x="95322" y="20150"/>
                </a:lnTo>
                <a:lnTo>
                  <a:pt x="91170" y="23911"/>
                </a:lnTo>
                <a:lnTo>
                  <a:pt x="87450" y="28323"/>
                </a:lnTo>
                <a:lnTo>
                  <a:pt x="84017" y="33169"/>
                </a:lnTo>
                <a:lnTo>
                  <a:pt x="79824" y="38305"/>
                </a:lnTo>
                <a:lnTo>
                  <a:pt x="75123" y="43634"/>
                </a:lnTo>
                <a:lnTo>
                  <a:pt x="70084" y="49092"/>
                </a:lnTo>
                <a:lnTo>
                  <a:pt x="65773" y="54635"/>
                </a:lnTo>
                <a:lnTo>
                  <a:pt x="61946" y="60236"/>
                </a:lnTo>
                <a:lnTo>
                  <a:pt x="58442" y="65875"/>
                </a:lnTo>
                <a:lnTo>
                  <a:pt x="54201" y="71539"/>
                </a:lnTo>
                <a:lnTo>
                  <a:pt x="49469" y="77220"/>
                </a:lnTo>
                <a:lnTo>
                  <a:pt x="44409" y="82912"/>
                </a:lnTo>
                <a:lnTo>
                  <a:pt x="40083" y="88612"/>
                </a:lnTo>
                <a:lnTo>
                  <a:pt x="36247" y="94318"/>
                </a:lnTo>
                <a:lnTo>
                  <a:pt x="32737" y="100025"/>
                </a:lnTo>
                <a:lnTo>
                  <a:pt x="29444" y="104784"/>
                </a:lnTo>
                <a:lnTo>
                  <a:pt x="26297" y="108908"/>
                </a:lnTo>
                <a:lnTo>
                  <a:pt x="23246" y="112610"/>
                </a:lnTo>
                <a:lnTo>
                  <a:pt x="20260" y="116031"/>
                </a:lnTo>
                <a:lnTo>
                  <a:pt x="17316" y="119264"/>
                </a:lnTo>
                <a:lnTo>
                  <a:pt x="10299" y="126746"/>
                </a:lnTo>
                <a:lnTo>
                  <a:pt x="8771" y="127360"/>
                </a:lnTo>
                <a:lnTo>
                  <a:pt x="6800" y="127769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44"/>
          <p:cNvSpPr/>
          <p:nvPr/>
        </p:nvSpPr>
        <p:spPr>
          <a:xfrm>
            <a:off x="3200400" y="4440554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45"/>
          <p:cNvSpPr/>
          <p:nvPr/>
        </p:nvSpPr>
        <p:spPr>
          <a:xfrm>
            <a:off x="3328987" y="4363402"/>
            <a:ext cx="34291" cy="162878"/>
          </a:xfrm>
          <a:custGeom>
            <a:avLst/>
            <a:gdLst/>
            <a:ahLst/>
            <a:cxnLst/>
            <a:rect l="0" t="0" r="0" b="0"/>
            <a:pathLst>
              <a:path w="34291" h="162878">
                <a:moveTo>
                  <a:pt x="0" y="0"/>
                </a:moveTo>
                <a:lnTo>
                  <a:pt x="0" y="61601"/>
                </a:lnTo>
                <a:lnTo>
                  <a:pt x="953" y="65833"/>
                </a:lnTo>
                <a:lnTo>
                  <a:pt x="2540" y="70558"/>
                </a:lnTo>
                <a:lnTo>
                  <a:pt x="4550" y="75614"/>
                </a:lnTo>
                <a:lnTo>
                  <a:pt x="5891" y="79937"/>
                </a:lnTo>
                <a:lnTo>
                  <a:pt x="6785" y="83771"/>
                </a:lnTo>
                <a:lnTo>
                  <a:pt x="7381" y="87280"/>
                </a:lnTo>
                <a:lnTo>
                  <a:pt x="8731" y="91524"/>
                </a:lnTo>
                <a:lnTo>
                  <a:pt x="10583" y="96259"/>
                </a:lnTo>
                <a:lnTo>
                  <a:pt x="12770" y="101320"/>
                </a:lnTo>
                <a:lnTo>
                  <a:pt x="14229" y="106599"/>
                </a:lnTo>
                <a:lnTo>
                  <a:pt x="15201" y="112024"/>
                </a:lnTo>
                <a:lnTo>
                  <a:pt x="15849" y="117545"/>
                </a:lnTo>
                <a:lnTo>
                  <a:pt x="17233" y="122179"/>
                </a:lnTo>
                <a:lnTo>
                  <a:pt x="19109" y="126220"/>
                </a:lnTo>
                <a:lnTo>
                  <a:pt x="21312" y="129867"/>
                </a:lnTo>
                <a:lnTo>
                  <a:pt x="22780" y="133250"/>
                </a:lnTo>
                <a:lnTo>
                  <a:pt x="23759" y="136458"/>
                </a:lnTo>
                <a:lnTo>
                  <a:pt x="24412" y="139550"/>
                </a:lnTo>
                <a:lnTo>
                  <a:pt x="25800" y="142564"/>
                </a:lnTo>
                <a:lnTo>
                  <a:pt x="27677" y="145525"/>
                </a:lnTo>
                <a:lnTo>
                  <a:pt x="32984" y="152571"/>
                </a:lnTo>
                <a:lnTo>
                  <a:pt x="33710" y="156074"/>
                </a:lnTo>
                <a:lnTo>
                  <a:pt x="34290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46"/>
          <p:cNvSpPr/>
          <p:nvPr/>
        </p:nvSpPr>
        <p:spPr>
          <a:xfrm>
            <a:off x="3474720" y="4346257"/>
            <a:ext cx="34290" cy="137161"/>
          </a:xfrm>
          <a:custGeom>
            <a:avLst/>
            <a:gdLst/>
            <a:ahLst/>
            <a:cxnLst/>
            <a:rect l="0" t="0" r="0" b="0"/>
            <a:pathLst>
              <a:path w="34290" h="137161">
                <a:moveTo>
                  <a:pt x="0" y="0"/>
                </a:moveTo>
                <a:lnTo>
                  <a:pt x="0" y="61573"/>
                </a:lnTo>
                <a:lnTo>
                  <a:pt x="952" y="64861"/>
                </a:lnTo>
                <a:lnTo>
                  <a:pt x="2540" y="68006"/>
                </a:lnTo>
                <a:lnTo>
                  <a:pt x="4550" y="71055"/>
                </a:lnTo>
                <a:lnTo>
                  <a:pt x="5891" y="74992"/>
                </a:lnTo>
                <a:lnTo>
                  <a:pt x="6784" y="79522"/>
                </a:lnTo>
                <a:lnTo>
                  <a:pt x="7381" y="84447"/>
                </a:lnTo>
                <a:lnTo>
                  <a:pt x="8730" y="88683"/>
                </a:lnTo>
                <a:lnTo>
                  <a:pt x="10582" y="92460"/>
                </a:lnTo>
                <a:lnTo>
                  <a:pt x="12770" y="95929"/>
                </a:lnTo>
                <a:lnTo>
                  <a:pt x="14228" y="99196"/>
                </a:lnTo>
                <a:lnTo>
                  <a:pt x="15200" y="102325"/>
                </a:lnTo>
                <a:lnTo>
                  <a:pt x="15849" y="105364"/>
                </a:lnTo>
                <a:lnTo>
                  <a:pt x="17233" y="108343"/>
                </a:lnTo>
                <a:lnTo>
                  <a:pt x="19108" y="111281"/>
                </a:lnTo>
                <a:lnTo>
                  <a:pt x="21311" y="114193"/>
                </a:lnTo>
                <a:lnTo>
                  <a:pt x="23732" y="117086"/>
                </a:lnTo>
                <a:lnTo>
                  <a:pt x="26299" y="119968"/>
                </a:lnTo>
                <a:lnTo>
                  <a:pt x="32711" y="126885"/>
                </a:lnTo>
                <a:lnTo>
                  <a:pt x="33237" y="128405"/>
                </a:lnTo>
                <a:lnTo>
                  <a:pt x="33588" y="130371"/>
                </a:lnTo>
                <a:lnTo>
                  <a:pt x="34289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47"/>
          <p:cNvSpPr/>
          <p:nvPr/>
        </p:nvSpPr>
        <p:spPr>
          <a:xfrm>
            <a:off x="3560445" y="4320540"/>
            <a:ext cx="111284" cy="248603"/>
          </a:xfrm>
          <a:custGeom>
            <a:avLst/>
            <a:gdLst/>
            <a:ahLst/>
            <a:cxnLst/>
            <a:rect l="0" t="0" r="0" b="0"/>
            <a:pathLst>
              <a:path w="111284" h="248603">
                <a:moveTo>
                  <a:pt x="0" y="0"/>
                </a:moveTo>
                <a:lnTo>
                  <a:pt x="28692" y="0"/>
                </a:lnTo>
                <a:lnTo>
                  <a:pt x="31510" y="952"/>
                </a:lnTo>
                <a:lnTo>
                  <a:pt x="34342" y="2539"/>
                </a:lnTo>
                <a:lnTo>
                  <a:pt x="37182" y="4550"/>
                </a:lnTo>
                <a:lnTo>
                  <a:pt x="40028" y="6843"/>
                </a:lnTo>
                <a:lnTo>
                  <a:pt x="42878" y="9325"/>
                </a:lnTo>
                <a:lnTo>
                  <a:pt x="45730" y="11931"/>
                </a:lnTo>
                <a:lnTo>
                  <a:pt x="49537" y="14622"/>
                </a:lnTo>
                <a:lnTo>
                  <a:pt x="53979" y="17368"/>
                </a:lnTo>
                <a:lnTo>
                  <a:pt x="58846" y="20150"/>
                </a:lnTo>
                <a:lnTo>
                  <a:pt x="63043" y="22959"/>
                </a:lnTo>
                <a:lnTo>
                  <a:pt x="66794" y="25783"/>
                </a:lnTo>
                <a:lnTo>
                  <a:pt x="70246" y="28618"/>
                </a:lnTo>
                <a:lnTo>
                  <a:pt x="74453" y="31462"/>
                </a:lnTo>
                <a:lnTo>
                  <a:pt x="79163" y="34309"/>
                </a:lnTo>
                <a:lnTo>
                  <a:pt x="84208" y="37160"/>
                </a:lnTo>
                <a:lnTo>
                  <a:pt x="88523" y="40013"/>
                </a:lnTo>
                <a:lnTo>
                  <a:pt x="92352" y="42868"/>
                </a:lnTo>
                <a:lnTo>
                  <a:pt x="95858" y="45724"/>
                </a:lnTo>
                <a:lnTo>
                  <a:pt x="99148" y="49532"/>
                </a:lnTo>
                <a:lnTo>
                  <a:pt x="102293" y="53976"/>
                </a:lnTo>
                <a:lnTo>
                  <a:pt x="105343" y="58844"/>
                </a:lnTo>
                <a:lnTo>
                  <a:pt x="107376" y="63994"/>
                </a:lnTo>
                <a:lnTo>
                  <a:pt x="108732" y="69333"/>
                </a:lnTo>
                <a:lnTo>
                  <a:pt x="109635" y="74797"/>
                </a:lnTo>
                <a:lnTo>
                  <a:pt x="110237" y="80344"/>
                </a:lnTo>
                <a:lnTo>
                  <a:pt x="110639" y="85948"/>
                </a:lnTo>
                <a:lnTo>
                  <a:pt x="110907" y="91588"/>
                </a:lnTo>
                <a:lnTo>
                  <a:pt x="111204" y="102936"/>
                </a:lnTo>
                <a:lnTo>
                  <a:pt x="111283" y="108629"/>
                </a:lnTo>
                <a:lnTo>
                  <a:pt x="110384" y="114329"/>
                </a:lnTo>
                <a:lnTo>
                  <a:pt x="108832" y="120035"/>
                </a:lnTo>
                <a:lnTo>
                  <a:pt x="106844" y="125743"/>
                </a:lnTo>
                <a:lnTo>
                  <a:pt x="103614" y="131453"/>
                </a:lnTo>
                <a:lnTo>
                  <a:pt x="99556" y="137165"/>
                </a:lnTo>
                <a:lnTo>
                  <a:pt x="94946" y="142879"/>
                </a:lnTo>
                <a:lnTo>
                  <a:pt x="90920" y="148593"/>
                </a:lnTo>
                <a:lnTo>
                  <a:pt x="87283" y="154307"/>
                </a:lnTo>
                <a:lnTo>
                  <a:pt x="83906" y="160021"/>
                </a:lnTo>
                <a:lnTo>
                  <a:pt x="80702" y="165735"/>
                </a:lnTo>
                <a:lnTo>
                  <a:pt x="74602" y="177165"/>
                </a:lnTo>
                <a:lnTo>
                  <a:pt x="70689" y="182880"/>
                </a:lnTo>
                <a:lnTo>
                  <a:pt x="66176" y="188595"/>
                </a:lnTo>
                <a:lnTo>
                  <a:pt x="61262" y="194310"/>
                </a:lnTo>
                <a:lnTo>
                  <a:pt x="57034" y="200024"/>
                </a:lnTo>
                <a:lnTo>
                  <a:pt x="53263" y="205739"/>
                </a:lnTo>
                <a:lnTo>
                  <a:pt x="49796" y="211455"/>
                </a:lnTo>
                <a:lnTo>
                  <a:pt x="45580" y="216217"/>
                </a:lnTo>
                <a:lnTo>
                  <a:pt x="40864" y="220345"/>
                </a:lnTo>
                <a:lnTo>
                  <a:pt x="35815" y="224049"/>
                </a:lnTo>
                <a:lnTo>
                  <a:pt x="31496" y="227471"/>
                </a:lnTo>
                <a:lnTo>
                  <a:pt x="27665" y="230705"/>
                </a:lnTo>
                <a:lnTo>
                  <a:pt x="24158" y="233813"/>
                </a:lnTo>
                <a:lnTo>
                  <a:pt x="17722" y="239807"/>
                </a:lnTo>
                <a:lnTo>
                  <a:pt x="8572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48"/>
          <p:cNvSpPr/>
          <p:nvPr/>
        </p:nvSpPr>
        <p:spPr>
          <a:xfrm>
            <a:off x="774382" y="4226242"/>
            <a:ext cx="197168" cy="34257"/>
          </a:xfrm>
          <a:custGeom>
            <a:avLst/>
            <a:gdLst/>
            <a:ahLst/>
            <a:cxnLst/>
            <a:rect l="0" t="0" r="0" b="0"/>
            <a:pathLst>
              <a:path w="197168" h="34257">
                <a:moveTo>
                  <a:pt x="0" y="0"/>
                </a:moveTo>
                <a:lnTo>
                  <a:pt x="15922" y="0"/>
                </a:lnTo>
                <a:lnTo>
                  <a:pt x="16330" y="953"/>
                </a:lnTo>
                <a:lnTo>
                  <a:pt x="16602" y="2540"/>
                </a:lnTo>
                <a:lnTo>
                  <a:pt x="16783" y="4551"/>
                </a:lnTo>
                <a:lnTo>
                  <a:pt x="17856" y="5891"/>
                </a:lnTo>
                <a:lnTo>
                  <a:pt x="19524" y="6785"/>
                </a:lnTo>
                <a:lnTo>
                  <a:pt x="21588" y="7381"/>
                </a:lnTo>
                <a:lnTo>
                  <a:pt x="22965" y="8731"/>
                </a:lnTo>
                <a:lnTo>
                  <a:pt x="23882" y="10583"/>
                </a:lnTo>
                <a:lnTo>
                  <a:pt x="24494" y="12770"/>
                </a:lnTo>
                <a:lnTo>
                  <a:pt x="25854" y="14229"/>
                </a:lnTo>
                <a:lnTo>
                  <a:pt x="27714" y="15201"/>
                </a:lnTo>
                <a:lnTo>
                  <a:pt x="29906" y="15849"/>
                </a:lnTo>
                <a:lnTo>
                  <a:pt x="32320" y="17233"/>
                </a:lnTo>
                <a:lnTo>
                  <a:pt x="34881" y="19109"/>
                </a:lnTo>
                <a:lnTo>
                  <a:pt x="37542" y="21312"/>
                </a:lnTo>
                <a:lnTo>
                  <a:pt x="41220" y="22780"/>
                </a:lnTo>
                <a:lnTo>
                  <a:pt x="45578" y="23760"/>
                </a:lnTo>
                <a:lnTo>
                  <a:pt x="50388" y="24412"/>
                </a:lnTo>
                <a:lnTo>
                  <a:pt x="54547" y="25800"/>
                </a:lnTo>
                <a:lnTo>
                  <a:pt x="58272" y="27678"/>
                </a:lnTo>
                <a:lnTo>
                  <a:pt x="61708" y="29882"/>
                </a:lnTo>
                <a:lnTo>
                  <a:pt x="65904" y="31351"/>
                </a:lnTo>
                <a:lnTo>
                  <a:pt x="70606" y="32331"/>
                </a:lnTo>
                <a:lnTo>
                  <a:pt x="75646" y="32984"/>
                </a:lnTo>
                <a:lnTo>
                  <a:pt x="80910" y="33419"/>
                </a:lnTo>
                <a:lnTo>
                  <a:pt x="86325" y="33709"/>
                </a:lnTo>
                <a:lnTo>
                  <a:pt x="97422" y="34032"/>
                </a:lnTo>
                <a:lnTo>
                  <a:pt x="130316" y="34256"/>
                </a:lnTo>
                <a:lnTo>
                  <a:pt x="136407" y="33315"/>
                </a:lnTo>
                <a:lnTo>
                  <a:pt x="141421" y="31735"/>
                </a:lnTo>
                <a:lnTo>
                  <a:pt x="145715" y="29729"/>
                </a:lnTo>
                <a:lnTo>
                  <a:pt x="151436" y="28392"/>
                </a:lnTo>
                <a:lnTo>
                  <a:pt x="158107" y="27501"/>
                </a:lnTo>
                <a:lnTo>
                  <a:pt x="165412" y="26906"/>
                </a:lnTo>
                <a:lnTo>
                  <a:pt x="172187" y="25558"/>
                </a:lnTo>
                <a:lnTo>
                  <a:pt x="178609" y="23706"/>
                </a:lnTo>
                <a:lnTo>
                  <a:pt x="197167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49"/>
          <p:cNvSpPr/>
          <p:nvPr/>
        </p:nvSpPr>
        <p:spPr>
          <a:xfrm>
            <a:off x="1057274" y="4158049"/>
            <a:ext cx="205741" cy="167354"/>
          </a:xfrm>
          <a:custGeom>
            <a:avLst/>
            <a:gdLst/>
            <a:ahLst/>
            <a:cxnLst/>
            <a:rect l="0" t="0" r="0" b="0"/>
            <a:pathLst>
              <a:path w="205741" h="167354">
                <a:moveTo>
                  <a:pt x="0" y="42476"/>
                </a:moveTo>
                <a:lnTo>
                  <a:pt x="0" y="34256"/>
                </a:lnTo>
                <a:lnTo>
                  <a:pt x="4551" y="29457"/>
                </a:lnTo>
                <a:lnTo>
                  <a:pt x="6844" y="28081"/>
                </a:lnTo>
                <a:lnTo>
                  <a:pt x="11932" y="26553"/>
                </a:lnTo>
                <a:lnTo>
                  <a:pt x="17368" y="23334"/>
                </a:lnTo>
                <a:lnTo>
                  <a:pt x="20152" y="21142"/>
                </a:lnTo>
                <a:lnTo>
                  <a:pt x="23912" y="19681"/>
                </a:lnTo>
                <a:lnTo>
                  <a:pt x="28324" y="18706"/>
                </a:lnTo>
                <a:lnTo>
                  <a:pt x="33170" y="18057"/>
                </a:lnTo>
                <a:lnTo>
                  <a:pt x="37354" y="16672"/>
                </a:lnTo>
                <a:lnTo>
                  <a:pt x="41095" y="14795"/>
                </a:lnTo>
                <a:lnTo>
                  <a:pt x="44542" y="12592"/>
                </a:lnTo>
                <a:lnTo>
                  <a:pt x="48745" y="11123"/>
                </a:lnTo>
                <a:lnTo>
                  <a:pt x="53452" y="10144"/>
                </a:lnTo>
                <a:lnTo>
                  <a:pt x="58495" y="9491"/>
                </a:lnTo>
                <a:lnTo>
                  <a:pt x="62809" y="8104"/>
                </a:lnTo>
                <a:lnTo>
                  <a:pt x="66638" y="6226"/>
                </a:lnTo>
                <a:lnTo>
                  <a:pt x="70143" y="4022"/>
                </a:lnTo>
                <a:lnTo>
                  <a:pt x="74385" y="2552"/>
                </a:lnTo>
                <a:lnTo>
                  <a:pt x="79117" y="1573"/>
                </a:lnTo>
                <a:lnTo>
                  <a:pt x="84177" y="919"/>
                </a:lnTo>
                <a:lnTo>
                  <a:pt x="88503" y="484"/>
                </a:lnTo>
                <a:lnTo>
                  <a:pt x="92340" y="194"/>
                </a:lnTo>
                <a:lnTo>
                  <a:pt x="95850" y="0"/>
                </a:lnTo>
                <a:lnTo>
                  <a:pt x="99143" y="823"/>
                </a:lnTo>
                <a:lnTo>
                  <a:pt x="105341" y="4279"/>
                </a:lnTo>
                <a:lnTo>
                  <a:pt x="107375" y="6534"/>
                </a:lnTo>
                <a:lnTo>
                  <a:pt x="108731" y="8989"/>
                </a:lnTo>
                <a:lnTo>
                  <a:pt x="109635" y="11579"/>
                </a:lnTo>
                <a:lnTo>
                  <a:pt x="111190" y="13305"/>
                </a:lnTo>
                <a:lnTo>
                  <a:pt x="113179" y="14456"/>
                </a:lnTo>
                <a:lnTo>
                  <a:pt x="115458" y="15224"/>
                </a:lnTo>
                <a:lnTo>
                  <a:pt x="117930" y="17640"/>
                </a:lnTo>
                <a:lnTo>
                  <a:pt x="120530" y="21156"/>
                </a:lnTo>
                <a:lnTo>
                  <a:pt x="123216" y="25405"/>
                </a:lnTo>
                <a:lnTo>
                  <a:pt x="125007" y="29190"/>
                </a:lnTo>
                <a:lnTo>
                  <a:pt x="126200" y="32666"/>
                </a:lnTo>
                <a:lnTo>
                  <a:pt x="126996" y="35936"/>
                </a:lnTo>
                <a:lnTo>
                  <a:pt x="126574" y="39069"/>
                </a:lnTo>
                <a:lnTo>
                  <a:pt x="125341" y="42109"/>
                </a:lnTo>
                <a:lnTo>
                  <a:pt x="123565" y="45089"/>
                </a:lnTo>
                <a:lnTo>
                  <a:pt x="121430" y="48028"/>
                </a:lnTo>
                <a:lnTo>
                  <a:pt x="119053" y="50939"/>
                </a:lnTo>
                <a:lnTo>
                  <a:pt x="116516" y="53833"/>
                </a:lnTo>
                <a:lnTo>
                  <a:pt x="114825" y="57667"/>
                </a:lnTo>
                <a:lnTo>
                  <a:pt x="113698" y="62129"/>
                </a:lnTo>
                <a:lnTo>
                  <a:pt x="112946" y="67007"/>
                </a:lnTo>
                <a:lnTo>
                  <a:pt x="111493" y="71213"/>
                </a:lnTo>
                <a:lnTo>
                  <a:pt x="109571" y="74968"/>
                </a:lnTo>
                <a:lnTo>
                  <a:pt x="107338" y="78425"/>
                </a:lnTo>
                <a:lnTo>
                  <a:pt x="104896" y="82634"/>
                </a:lnTo>
                <a:lnTo>
                  <a:pt x="99643" y="92392"/>
                </a:lnTo>
                <a:lnTo>
                  <a:pt x="97861" y="96708"/>
                </a:lnTo>
                <a:lnTo>
                  <a:pt x="96674" y="100538"/>
                </a:lnTo>
                <a:lnTo>
                  <a:pt x="95882" y="104044"/>
                </a:lnTo>
                <a:lnTo>
                  <a:pt x="95354" y="107334"/>
                </a:lnTo>
                <a:lnTo>
                  <a:pt x="95002" y="110479"/>
                </a:lnTo>
                <a:lnTo>
                  <a:pt x="94437" y="117821"/>
                </a:lnTo>
                <a:lnTo>
                  <a:pt x="94360" y="121365"/>
                </a:lnTo>
                <a:lnTo>
                  <a:pt x="94310" y="131401"/>
                </a:lnTo>
                <a:lnTo>
                  <a:pt x="95259" y="134144"/>
                </a:lnTo>
                <a:lnTo>
                  <a:pt x="96843" y="136926"/>
                </a:lnTo>
                <a:lnTo>
                  <a:pt x="101680" y="143683"/>
                </a:lnTo>
                <a:lnTo>
                  <a:pt x="104881" y="147147"/>
                </a:lnTo>
                <a:lnTo>
                  <a:pt x="113407" y="155864"/>
                </a:lnTo>
                <a:lnTo>
                  <a:pt x="115610" y="158072"/>
                </a:lnTo>
                <a:lnTo>
                  <a:pt x="118031" y="159545"/>
                </a:lnTo>
                <a:lnTo>
                  <a:pt x="123261" y="161181"/>
                </a:lnTo>
                <a:lnTo>
                  <a:pt x="127010" y="162103"/>
                </a:lnTo>
                <a:lnTo>
                  <a:pt x="132967" y="164858"/>
                </a:lnTo>
                <a:lnTo>
                  <a:pt x="137222" y="166927"/>
                </a:lnTo>
                <a:lnTo>
                  <a:pt x="141011" y="167353"/>
                </a:lnTo>
                <a:lnTo>
                  <a:pt x="144490" y="166685"/>
                </a:lnTo>
                <a:lnTo>
                  <a:pt x="147762" y="165287"/>
                </a:lnTo>
                <a:lnTo>
                  <a:pt x="151848" y="164354"/>
                </a:lnTo>
                <a:lnTo>
                  <a:pt x="156477" y="163733"/>
                </a:lnTo>
                <a:lnTo>
                  <a:pt x="161468" y="163319"/>
                </a:lnTo>
                <a:lnTo>
                  <a:pt x="165748" y="163043"/>
                </a:lnTo>
                <a:lnTo>
                  <a:pt x="173044" y="162736"/>
                </a:lnTo>
                <a:lnTo>
                  <a:pt x="176323" y="161702"/>
                </a:lnTo>
                <a:lnTo>
                  <a:pt x="182506" y="158012"/>
                </a:lnTo>
                <a:lnTo>
                  <a:pt x="188429" y="153198"/>
                </a:lnTo>
                <a:lnTo>
                  <a:pt x="191342" y="150581"/>
                </a:lnTo>
                <a:lnTo>
                  <a:pt x="197119" y="145132"/>
                </a:lnTo>
                <a:lnTo>
                  <a:pt x="205740" y="1367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50"/>
          <p:cNvSpPr/>
          <p:nvPr/>
        </p:nvSpPr>
        <p:spPr>
          <a:xfrm>
            <a:off x="1314450" y="4166236"/>
            <a:ext cx="162878" cy="120015"/>
          </a:xfrm>
          <a:custGeom>
            <a:avLst/>
            <a:gdLst/>
            <a:ahLst/>
            <a:cxnLst/>
            <a:rect l="0" t="0" r="0" b="0"/>
            <a:pathLst>
              <a:path w="162878" h="120015">
                <a:moveTo>
                  <a:pt x="8572" y="8571"/>
                </a:moveTo>
                <a:lnTo>
                  <a:pt x="8572" y="4020"/>
                </a:lnTo>
                <a:lnTo>
                  <a:pt x="7619" y="2680"/>
                </a:lnTo>
                <a:lnTo>
                  <a:pt x="6032" y="1786"/>
                </a:lnTo>
                <a:lnTo>
                  <a:pt x="13" y="3"/>
                </a:lnTo>
                <a:lnTo>
                  <a:pt x="2" y="0"/>
                </a:lnTo>
                <a:lnTo>
                  <a:pt x="0" y="4550"/>
                </a:lnTo>
                <a:lnTo>
                  <a:pt x="952" y="6843"/>
                </a:lnTo>
                <a:lnTo>
                  <a:pt x="2540" y="9324"/>
                </a:lnTo>
                <a:lnTo>
                  <a:pt x="4550" y="11930"/>
                </a:lnTo>
                <a:lnTo>
                  <a:pt x="6843" y="13668"/>
                </a:lnTo>
                <a:lnTo>
                  <a:pt x="9325" y="14827"/>
                </a:lnTo>
                <a:lnTo>
                  <a:pt x="11931" y="15599"/>
                </a:lnTo>
                <a:lnTo>
                  <a:pt x="14621" y="17066"/>
                </a:lnTo>
                <a:lnTo>
                  <a:pt x="17368" y="18997"/>
                </a:lnTo>
                <a:lnTo>
                  <a:pt x="20151" y="21237"/>
                </a:lnTo>
                <a:lnTo>
                  <a:pt x="22958" y="22730"/>
                </a:lnTo>
                <a:lnTo>
                  <a:pt x="25783" y="23725"/>
                </a:lnTo>
                <a:lnTo>
                  <a:pt x="28618" y="24389"/>
                </a:lnTo>
                <a:lnTo>
                  <a:pt x="31461" y="25784"/>
                </a:lnTo>
                <a:lnTo>
                  <a:pt x="34309" y="27666"/>
                </a:lnTo>
                <a:lnTo>
                  <a:pt x="37160" y="29874"/>
                </a:lnTo>
                <a:lnTo>
                  <a:pt x="39061" y="32298"/>
                </a:lnTo>
                <a:lnTo>
                  <a:pt x="40328" y="34866"/>
                </a:lnTo>
                <a:lnTo>
                  <a:pt x="41172" y="37531"/>
                </a:lnTo>
                <a:lnTo>
                  <a:pt x="43640" y="39308"/>
                </a:lnTo>
                <a:lnTo>
                  <a:pt x="47191" y="40492"/>
                </a:lnTo>
                <a:lnTo>
                  <a:pt x="51463" y="41282"/>
                </a:lnTo>
                <a:lnTo>
                  <a:pt x="55263" y="42761"/>
                </a:lnTo>
                <a:lnTo>
                  <a:pt x="58750" y="44699"/>
                </a:lnTo>
                <a:lnTo>
                  <a:pt x="62026" y="46944"/>
                </a:lnTo>
                <a:lnTo>
                  <a:pt x="65163" y="49393"/>
                </a:lnTo>
                <a:lnTo>
                  <a:pt x="68207" y="51978"/>
                </a:lnTo>
                <a:lnTo>
                  <a:pt x="71188" y="54654"/>
                </a:lnTo>
                <a:lnTo>
                  <a:pt x="77042" y="60168"/>
                </a:lnTo>
                <a:lnTo>
                  <a:pt x="94287" y="77165"/>
                </a:lnTo>
                <a:lnTo>
                  <a:pt x="97148" y="80018"/>
                </a:lnTo>
                <a:lnTo>
                  <a:pt x="100960" y="81920"/>
                </a:lnTo>
                <a:lnTo>
                  <a:pt x="105407" y="83188"/>
                </a:lnTo>
                <a:lnTo>
                  <a:pt x="110276" y="84033"/>
                </a:lnTo>
                <a:lnTo>
                  <a:pt x="114474" y="85549"/>
                </a:lnTo>
                <a:lnTo>
                  <a:pt x="118226" y="87512"/>
                </a:lnTo>
                <a:lnTo>
                  <a:pt x="121680" y="89773"/>
                </a:lnTo>
                <a:lnTo>
                  <a:pt x="124935" y="92233"/>
                </a:lnTo>
                <a:lnTo>
                  <a:pt x="128057" y="94826"/>
                </a:lnTo>
                <a:lnTo>
                  <a:pt x="131091" y="97507"/>
                </a:lnTo>
                <a:lnTo>
                  <a:pt x="137002" y="103026"/>
                </a:lnTo>
                <a:lnTo>
                  <a:pt x="145535" y="111285"/>
                </a:lnTo>
                <a:lnTo>
                  <a:pt x="149772" y="115499"/>
                </a:lnTo>
                <a:lnTo>
                  <a:pt x="152235" y="117004"/>
                </a:lnTo>
                <a:lnTo>
                  <a:pt x="154830" y="118007"/>
                </a:lnTo>
                <a:lnTo>
                  <a:pt x="162877" y="1200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51"/>
          <p:cNvSpPr/>
          <p:nvPr/>
        </p:nvSpPr>
        <p:spPr>
          <a:xfrm>
            <a:off x="1314449" y="4157767"/>
            <a:ext cx="162879" cy="171346"/>
          </a:xfrm>
          <a:custGeom>
            <a:avLst/>
            <a:gdLst/>
            <a:ahLst/>
            <a:cxnLst/>
            <a:rect l="0" t="0" r="0" b="0"/>
            <a:pathLst>
              <a:path w="162879" h="171346">
                <a:moveTo>
                  <a:pt x="162878" y="8468"/>
                </a:moveTo>
                <a:lnTo>
                  <a:pt x="162878" y="3917"/>
                </a:lnTo>
                <a:lnTo>
                  <a:pt x="161925" y="2576"/>
                </a:lnTo>
                <a:lnTo>
                  <a:pt x="160338" y="1682"/>
                </a:lnTo>
                <a:lnTo>
                  <a:pt x="154658" y="0"/>
                </a:lnTo>
                <a:lnTo>
                  <a:pt x="149859" y="4477"/>
                </a:lnTo>
                <a:lnTo>
                  <a:pt x="148484" y="6760"/>
                </a:lnTo>
                <a:lnTo>
                  <a:pt x="146955" y="11836"/>
                </a:lnTo>
                <a:lnTo>
                  <a:pt x="145596" y="13571"/>
                </a:lnTo>
                <a:lnTo>
                  <a:pt x="143736" y="14727"/>
                </a:lnTo>
                <a:lnTo>
                  <a:pt x="141544" y="15498"/>
                </a:lnTo>
                <a:lnTo>
                  <a:pt x="138178" y="17917"/>
                </a:lnTo>
                <a:lnTo>
                  <a:pt x="134029" y="21435"/>
                </a:lnTo>
                <a:lnTo>
                  <a:pt x="125291" y="29471"/>
                </a:lnTo>
                <a:lnTo>
                  <a:pt x="118233" y="36217"/>
                </a:lnTo>
                <a:lnTo>
                  <a:pt x="104353" y="49921"/>
                </a:lnTo>
                <a:lnTo>
                  <a:pt x="100049" y="55154"/>
                </a:lnTo>
                <a:lnTo>
                  <a:pt x="96227" y="60547"/>
                </a:lnTo>
                <a:lnTo>
                  <a:pt x="92726" y="66047"/>
                </a:lnTo>
                <a:lnTo>
                  <a:pt x="89440" y="71619"/>
                </a:lnTo>
                <a:lnTo>
                  <a:pt x="86297" y="77239"/>
                </a:lnTo>
                <a:lnTo>
                  <a:pt x="83249" y="82890"/>
                </a:lnTo>
                <a:lnTo>
                  <a:pt x="79312" y="87610"/>
                </a:lnTo>
                <a:lnTo>
                  <a:pt x="74782" y="91709"/>
                </a:lnTo>
                <a:lnTo>
                  <a:pt x="69858" y="95395"/>
                </a:lnTo>
                <a:lnTo>
                  <a:pt x="65622" y="99756"/>
                </a:lnTo>
                <a:lnTo>
                  <a:pt x="61845" y="104569"/>
                </a:lnTo>
                <a:lnTo>
                  <a:pt x="58375" y="109683"/>
                </a:lnTo>
                <a:lnTo>
                  <a:pt x="55110" y="114045"/>
                </a:lnTo>
                <a:lnTo>
                  <a:pt x="51980" y="117904"/>
                </a:lnTo>
                <a:lnTo>
                  <a:pt x="48941" y="121431"/>
                </a:lnTo>
                <a:lnTo>
                  <a:pt x="45010" y="124734"/>
                </a:lnTo>
                <a:lnTo>
                  <a:pt x="40484" y="127888"/>
                </a:lnTo>
                <a:lnTo>
                  <a:pt x="35562" y="130944"/>
                </a:lnTo>
                <a:lnTo>
                  <a:pt x="31328" y="134886"/>
                </a:lnTo>
                <a:lnTo>
                  <a:pt x="27553" y="139419"/>
                </a:lnTo>
                <a:lnTo>
                  <a:pt x="24084" y="144346"/>
                </a:lnTo>
                <a:lnTo>
                  <a:pt x="20819" y="148583"/>
                </a:lnTo>
                <a:lnTo>
                  <a:pt x="17689" y="152360"/>
                </a:lnTo>
                <a:lnTo>
                  <a:pt x="14650" y="155831"/>
                </a:lnTo>
                <a:lnTo>
                  <a:pt x="11672" y="159098"/>
                </a:lnTo>
                <a:lnTo>
                  <a:pt x="0" y="1713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52"/>
          <p:cNvSpPr/>
          <p:nvPr/>
        </p:nvSpPr>
        <p:spPr>
          <a:xfrm>
            <a:off x="928721" y="4337685"/>
            <a:ext cx="814355" cy="85726"/>
          </a:xfrm>
          <a:custGeom>
            <a:avLst/>
            <a:gdLst/>
            <a:ahLst/>
            <a:cxnLst/>
            <a:rect l="0" t="0" r="0" b="0"/>
            <a:pathLst>
              <a:path w="814355" h="85726">
                <a:moveTo>
                  <a:pt x="34256" y="85725"/>
                </a:moveTo>
                <a:lnTo>
                  <a:pt x="0" y="85725"/>
                </a:lnTo>
                <a:lnTo>
                  <a:pt x="66185" y="85725"/>
                </a:lnTo>
                <a:lnTo>
                  <a:pt x="77339" y="83185"/>
                </a:lnTo>
                <a:lnTo>
                  <a:pt x="82981" y="81174"/>
                </a:lnTo>
                <a:lnTo>
                  <a:pt x="96869" y="78939"/>
                </a:lnTo>
                <a:lnTo>
                  <a:pt x="118213" y="77681"/>
                </a:lnTo>
                <a:lnTo>
                  <a:pt x="131578" y="76435"/>
                </a:lnTo>
                <a:lnTo>
                  <a:pt x="139142" y="74769"/>
                </a:lnTo>
                <a:lnTo>
                  <a:pt x="147043" y="72706"/>
                </a:lnTo>
                <a:lnTo>
                  <a:pt x="160901" y="70414"/>
                </a:lnTo>
                <a:lnTo>
                  <a:pt x="184493" y="69123"/>
                </a:lnTo>
                <a:lnTo>
                  <a:pt x="203898" y="67868"/>
                </a:lnTo>
                <a:lnTo>
                  <a:pt x="213073" y="66200"/>
                </a:lnTo>
                <a:lnTo>
                  <a:pt x="222047" y="64137"/>
                </a:lnTo>
                <a:lnTo>
                  <a:pt x="230888" y="61808"/>
                </a:lnTo>
                <a:lnTo>
                  <a:pt x="239639" y="59302"/>
                </a:lnTo>
                <a:lnTo>
                  <a:pt x="248330" y="56680"/>
                </a:lnTo>
                <a:lnTo>
                  <a:pt x="257935" y="54931"/>
                </a:lnTo>
                <a:lnTo>
                  <a:pt x="278766" y="52989"/>
                </a:lnTo>
                <a:lnTo>
                  <a:pt x="289655" y="51518"/>
                </a:lnTo>
                <a:lnTo>
                  <a:pt x="300725" y="49585"/>
                </a:lnTo>
                <a:lnTo>
                  <a:pt x="311914" y="47344"/>
                </a:lnTo>
                <a:lnTo>
                  <a:pt x="334507" y="44854"/>
                </a:lnTo>
                <a:lnTo>
                  <a:pt x="357248" y="42795"/>
                </a:lnTo>
                <a:lnTo>
                  <a:pt x="368647" y="40912"/>
                </a:lnTo>
                <a:lnTo>
                  <a:pt x="380056" y="38705"/>
                </a:lnTo>
                <a:lnTo>
                  <a:pt x="402892" y="36252"/>
                </a:lnTo>
                <a:lnTo>
                  <a:pt x="426694" y="34209"/>
                </a:lnTo>
                <a:lnTo>
                  <a:pt x="439709" y="32331"/>
                </a:lnTo>
                <a:lnTo>
                  <a:pt x="453148" y="30127"/>
                </a:lnTo>
                <a:lnTo>
                  <a:pt x="478240" y="27677"/>
                </a:lnTo>
                <a:lnTo>
                  <a:pt x="503045" y="25636"/>
                </a:lnTo>
                <a:lnTo>
                  <a:pt x="516327" y="23758"/>
                </a:lnTo>
                <a:lnTo>
                  <a:pt x="529944" y="21553"/>
                </a:lnTo>
                <a:lnTo>
                  <a:pt x="555234" y="19104"/>
                </a:lnTo>
                <a:lnTo>
                  <a:pt x="579174" y="18015"/>
                </a:lnTo>
                <a:lnTo>
                  <a:pt x="602514" y="17532"/>
                </a:lnTo>
                <a:lnTo>
                  <a:pt x="614073" y="16450"/>
                </a:lnTo>
                <a:lnTo>
                  <a:pt x="625588" y="14777"/>
                </a:lnTo>
                <a:lnTo>
                  <a:pt x="637075" y="12709"/>
                </a:lnTo>
                <a:lnTo>
                  <a:pt x="659998" y="10411"/>
                </a:lnTo>
                <a:lnTo>
                  <a:pt x="681934" y="9389"/>
                </a:lnTo>
                <a:lnTo>
                  <a:pt x="701207" y="8935"/>
                </a:lnTo>
                <a:lnTo>
                  <a:pt x="768087" y="8582"/>
                </a:lnTo>
                <a:lnTo>
                  <a:pt x="779821" y="6037"/>
                </a:lnTo>
                <a:lnTo>
                  <a:pt x="785617" y="4024"/>
                </a:lnTo>
                <a:lnTo>
                  <a:pt x="794597" y="1788"/>
                </a:lnTo>
                <a:lnTo>
                  <a:pt x="81435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53"/>
          <p:cNvSpPr/>
          <p:nvPr/>
        </p:nvSpPr>
        <p:spPr>
          <a:xfrm>
            <a:off x="860107" y="4526279"/>
            <a:ext cx="162878" cy="162879"/>
          </a:xfrm>
          <a:custGeom>
            <a:avLst/>
            <a:gdLst/>
            <a:ahLst/>
            <a:cxnLst/>
            <a:rect l="0" t="0" r="0" b="0"/>
            <a:pathLst>
              <a:path w="162878" h="162879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17368" y="2541"/>
                </a:lnTo>
                <a:lnTo>
                  <a:pt x="20151" y="4552"/>
                </a:lnTo>
                <a:lnTo>
                  <a:pt x="22959" y="6844"/>
                </a:lnTo>
                <a:lnTo>
                  <a:pt x="25783" y="9325"/>
                </a:lnTo>
                <a:lnTo>
                  <a:pt x="28619" y="11932"/>
                </a:lnTo>
                <a:lnTo>
                  <a:pt x="34310" y="17368"/>
                </a:lnTo>
                <a:lnTo>
                  <a:pt x="62865" y="45725"/>
                </a:lnTo>
                <a:lnTo>
                  <a:pt x="66675" y="48581"/>
                </a:lnTo>
                <a:lnTo>
                  <a:pt x="71120" y="51438"/>
                </a:lnTo>
                <a:lnTo>
                  <a:pt x="75988" y="54294"/>
                </a:lnTo>
                <a:lnTo>
                  <a:pt x="80186" y="58104"/>
                </a:lnTo>
                <a:lnTo>
                  <a:pt x="83938" y="62549"/>
                </a:lnTo>
                <a:lnTo>
                  <a:pt x="87391" y="67417"/>
                </a:lnTo>
                <a:lnTo>
                  <a:pt x="90646" y="71615"/>
                </a:lnTo>
                <a:lnTo>
                  <a:pt x="93768" y="75366"/>
                </a:lnTo>
                <a:lnTo>
                  <a:pt x="96802" y="78819"/>
                </a:lnTo>
                <a:lnTo>
                  <a:pt x="99777" y="82074"/>
                </a:lnTo>
                <a:lnTo>
                  <a:pt x="105623" y="88230"/>
                </a:lnTo>
                <a:lnTo>
                  <a:pt x="122863" y="105697"/>
                </a:lnTo>
                <a:lnTo>
                  <a:pt x="125724" y="109518"/>
                </a:lnTo>
                <a:lnTo>
                  <a:pt x="128583" y="113969"/>
                </a:lnTo>
                <a:lnTo>
                  <a:pt x="131442" y="118842"/>
                </a:lnTo>
                <a:lnTo>
                  <a:pt x="135253" y="123043"/>
                </a:lnTo>
                <a:lnTo>
                  <a:pt x="139699" y="126797"/>
                </a:lnTo>
                <a:lnTo>
                  <a:pt x="144567" y="130251"/>
                </a:lnTo>
                <a:lnTo>
                  <a:pt x="148766" y="134459"/>
                </a:lnTo>
                <a:lnTo>
                  <a:pt x="152517" y="139170"/>
                </a:lnTo>
                <a:lnTo>
                  <a:pt x="160831" y="151316"/>
                </a:lnTo>
                <a:lnTo>
                  <a:pt x="161968" y="155517"/>
                </a:lnTo>
                <a:lnTo>
                  <a:pt x="162877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54"/>
          <p:cNvSpPr/>
          <p:nvPr/>
        </p:nvSpPr>
        <p:spPr>
          <a:xfrm>
            <a:off x="885824" y="4534852"/>
            <a:ext cx="154306" cy="154306"/>
          </a:xfrm>
          <a:custGeom>
            <a:avLst/>
            <a:gdLst/>
            <a:ahLst/>
            <a:cxnLst/>
            <a:rect l="0" t="0" r="0" b="0"/>
            <a:pathLst>
              <a:path w="154306" h="154306">
                <a:moveTo>
                  <a:pt x="154305" y="0"/>
                </a:moveTo>
                <a:lnTo>
                  <a:pt x="146086" y="0"/>
                </a:lnTo>
                <a:lnTo>
                  <a:pt x="141287" y="4551"/>
                </a:lnTo>
                <a:lnTo>
                  <a:pt x="138959" y="5892"/>
                </a:lnTo>
                <a:lnTo>
                  <a:pt x="136454" y="6785"/>
                </a:lnTo>
                <a:lnTo>
                  <a:pt x="133832" y="7381"/>
                </a:lnTo>
                <a:lnTo>
                  <a:pt x="132084" y="8731"/>
                </a:lnTo>
                <a:lnTo>
                  <a:pt x="130919" y="10583"/>
                </a:lnTo>
                <a:lnTo>
                  <a:pt x="130142" y="12770"/>
                </a:lnTo>
                <a:lnTo>
                  <a:pt x="128671" y="15181"/>
                </a:lnTo>
                <a:lnTo>
                  <a:pt x="126739" y="17741"/>
                </a:lnTo>
                <a:lnTo>
                  <a:pt x="124497" y="20400"/>
                </a:lnTo>
                <a:lnTo>
                  <a:pt x="121098" y="23125"/>
                </a:lnTo>
                <a:lnTo>
                  <a:pt x="116927" y="25894"/>
                </a:lnTo>
                <a:lnTo>
                  <a:pt x="112242" y="28693"/>
                </a:lnTo>
                <a:lnTo>
                  <a:pt x="108166" y="32464"/>
                </a:lnTo>
                <a:lnTo>
                  <a:pt x="104496" y="36883"/>
                </a:lnTo>
                <a:lnTo>
                  <a:pt x="101096" y="41734"/>
                </a:lnTo>
                <a:lnTo>
                  <a:pt x="97878" y="46872"/>
                </a:lnTo>
                <a:lnTo>
                  <a:pt x="94779" y="52203"/>
                </a:lnTo>
                <a:lnTo>
                  <a:pt x="91761" y="57663"/>
                </a:lnTo>
                <a:lnTo>
                  <a:pt x="87844" y="62254"/>
                </a:lnTo>
                <a:lnTo>
                  <a:pt x="83328" y="66268"/>
                </a:lnTo>
                <a:lnTo>
                  <a:pt x="78412" y="69896"/>
                </a:lnTo>
                <a:lnTo>
                  <a:pt x="73230" y="74220"/>
                </a:lnTo>
                <a:lnTo>
                  <a:pt x="67870" y="79007"/>
                </a:lnTo>
                <a:lnTo>
                  <a:pt x="57787" y="88454"/>
                </a:lnTo>
                <a:lnTo>
                  <a:pt x="43553" y="102280"/>
                </a:lnTo>
                <a:lnTo>
                  <a:pt x="14300" y="131435"/>
                </a:lnTo>
                <a:lnTo>
                  <a:pt x="12391" y="134296"/>
                </a:lnTo>
                <a:lnTo>
                  <a:pt x="11118" y="137155"/>
                </a:lnTo>
                <a:lnTo>
                  <a:pt x="10270" y="140014"/>
                </a:lnTo>
                <a:lnTo>
                  <a:pt x="8752" y="141921"/>
                </a:lnTo>
                <a:lnTo>
                  <a:pt x="6787" y="143191"/>
                </a:lnTo>
                <a:lnTo>
                  <a:pt x="4525" y="144038"/>
                </a:lnTo>
                <a:lnTo>
                  <a:pt x="3017" y="145556"/>
                </a:lnTo>
                <a:lnTo>
                  <a:pt x="2011" y="147520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55"/>
          <p:cNvSpPr/>
          <p:nvPr/>
        </p:nvSpPr>
        <p:spPr>
          <a:xfrm>
            <a:off x="1117286" y="4466272"/>
            <a:ext cx="94294" cy="231458"/>
          </a:xfrm>
          <a:custGeom>
            <a:avLst/>
            <a:gdLst/>
            <a:ahLst/>
            <a:cxnLst/>
            <a:rect l="0" t="0" r="0" b="0"/>
            <a:pathLst>
              <a:path w="94294" h="231458">
                <a:moveTo>
                  <a:pt x="94293" y="0"/>
                </a:moveTo>
                <a:lnTo>
                  <a:pt x="85752" y="0"/>
                </a:lnTo>
                <a:lnTo>
                  <a:pt x="81179" y="4551"/>
                </a:lnTo>
                <a:lnTo>
                  <a:pt x="79836" y="6844"/>
                </a:lnTo>
                <a:lnTo>
                  <a:pt x="78343" y="11932"/>
                </a:lnTo>
                <a:lnTo>
                  <a:pt x="76040" y="15574"/>
                </a:lnTo>
                <a:lnTo>
                  <a:pt x="72599" y="19908"/>
                </a:lnTo>
                <a:lnTo>
                  <a:pt x="68401" y="24702"/>
                </a:lnTo>
                <a:lnTo>
                  <a:pt x="61196" y="32569"/>
                </a:lnTo>
                <a:lnTo>
                  <a:pt x="57941" y="36000"/>
                </a:lnTo>
                <a:lnTo>
                  <a:pt x="54818" y="40193"/>
                </a:lnTo>
                <a:lnTo>
                  <a:pt x="51784" y="44893"/>
                </a:lnTo>
                <a:lnTo>
                  <a:pt x="48809" y="49931"/>
                </a:lnTo>
                <a:lnTo>
                  <a:pt x="44920" y="55195"/>
                </a:lnTo>
                <a:lnTo>
                  <a:pt x="40423" y="60609"/>
                </a:lnTo>
                <a:lnTo>
                  <a:pt x="35520" y="66124"/>
                </a:lnTo>
                <a:lnTo>
                  <a:pt x="31299" y="71705"/>
                </a:lnTo>
                <a:lnTo>
                  <a:pt x="27532" y="77331"/>
                </a:lnTo>
                <a:lnTo>
                  <a:pt x="24068" y="82987"/>
                </a:lnTo>
                <a:lnTo>
                  <a:pt x="20807" y="87709"/>
                </a:lnTo>
                <a:lnTo>
                  <a:pt x="17680" y="91810"/>
                </a:lnTo>
                <a:lnTo>
                  <a:pt x="14643" y="95497"/>
                </a:lnTo>
                <a:lnTo>
                  <a:pt x="11665" y="99860"/>
                </a:lnTo>
                <a:lnTo>
                  <a:pt x="8728" y="104673"/>
                </a:lnTo>
                <a:lnTo>
                  <a:pt x="5817" y="109787"/>
                </a:lnTo>
                <a:lnTo>
                  <a:pt x="3877" y="114149"/>
                </a:lnTo>
                <a:lnTo>
                  <a:pt x="2583" y="118010"/>
                </a:lnTo>
                <a:lnTo>
                  <a:pt x="1721" y="121535"/>
                </a:lnTo>
                <a:lnTo>
                  <a:pt x="1146" y="125791"/>
                </a:lnTo>
                <a:lnTo>
                  <a:pt x="763" y="130533"/>
                </a:lnTo>
                <a:lnTo>
                  <a:pt x="507" y="135600"/>
                </a:lnTo>
                <a:lnTo>
                  <a:pt x="223" y="146309"/>
                </a:lnTo>
                <a:lnTo>
                  <a:pt x="0" y="182742"/>
                </a:lnTo>
                <a:lnTo>
                  <a:pt x="951" y="185645"/>
                </a:lnTo>
                <a:lnTo>
                  <a:pt x="2538" y="188533"/>
                </a:lnTo>
                <a:lnTo>
                  <a:pt x="4548" y="191411"/>
                </a:lnTo>
                <a:lnTo>
                  <a:pt x="6841" y="194283"/>
                </a:lnTo>
                <a:lnTo>
                  <a:pt x="9322" y="197149"/>
                </a:lnTo>
                <a:lnTo>
                  <a:pt x="11928" y="200013"/>
                </a:lnTo>
                <a:lnTo>
                  <a:pt x="17364" y="205735"/>
                </a:lnTo>
                <a:lnTo>
                  <a:pt x="20147" y="208594"/>
                </a:lnTo>
                <a:lnTo>
                  <a:pt x="22955" y="210501"/>
                </a:lnTo>
                <a:lnTo>
                  <a:pt x="25780" y="211771"/>
                </a:lnTo>
                <a:lnTo>
                  <a:pt x="28615" y="212618"/>
                </a:lnTo>
                <a:lnTo>
                  <a:pt x="31458" y="214135"/>
                </a:lnTo>
                <a:lnTo>
                  <a:pt x="34306" y="216099"/>
                </a:lnTo>
                <a:lnTo>
                  <a:pt x="37157" y="218361"/>
                </a:lnTo>
                <a:lnTo>
                  <a:pt x="40010" y="219869"/>
                </a:lnTo>
                <a:lnTo>
                  <a:pt x="42864" y="220874"/>
                </a:lnTo>
                <a:lnTo>
                  <a:pt x="45720" y="221544"/>
                </a:lnTo>
                <a:lnTo>
                  <a:pt x="49528" y="222944"/>
                </a:lnTo>
                <a:lnTo>
                  <a:pt x="53973" y="224830"/>
                </a:lnTo>
                <a:lnTo>
                  <a:pt x="65691" y="230149"/>
                </a:lnTo>
                <a:lnTo>
                  <a:pt x="67605" y="230585"/>
                </a:lnTo>
                <a:lnTo>
                  <a:pt x="69834" y="230876"/>
                </a:lnTo>
                <a:lnTo>
                  <a:pt x="77148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56"/>
          <p:cNvSpPr/>
          <p:nvPr/>
        </p:nvSpPr>
        <p:spPr>
          <a:xfrm>
            <a:off x="1269129" y="4517707"/>
            <a:ext cx="173909" cy="145734"/>
          </a:xfrm>
          <a:custGeom>
            <a:avLst/>
            <a:gdLst/>
            <a:ahLst/>
            <a:cxnLst/>
            <a:rect l="0" t="0" r="0" b="0"/>
            <a:pathLst>
              <a:path w="173909" h="145734">
                <a:moveTo>
                  <a:pt x="11030" y="0"/>
                </a:moveTo>
                <a:lnTo>
                  <a:pt x="0" y="0"/>
                </a:lnTo>
                <a:lnTo>
                  <a:pt x="2415" y="0"/>
                </a:lnTo>
                <a:lnTo>
                  <a:pt x="6996" y="4551"/>
                </a:lnTo>
                <a:lnTo>
                  <a:pt x="9293" y="5892"/>
                </a:lnTo>
                <a:lnTo>
                  <a:pt x="14386" y="7381"/>
                </a:lnTo>
                <a:lnTo>
                  <a:pt x="17077" y="8731"/>
                </a:lnTo>
                <a:lnTo>
                  <a:pt x="19824" y="10583"/>
                </a:lnTo>
                <a:lnTo>
                  <a:pt x="22608" y="12770"/>
                </a:lnTo>
                <a:lnTo>
                  <a:pt x="25416" y="15181"/>
                </a:lnTo>
                <a:lnTo>
                  <a:pt x="28241" y="17741"/>
                </a:lnTo>
                <a:lnTo>
                  <a:pt x="33920" y="23125"/>
                </a:lnTo>
                <a:lnTo>
                  <a:pt x="39619" y="28693"/>
                </a:lnTo>
                <a:lnTo>
                  <a:pt x="43424" y="31511"/>
                </a:lnTo>
                <a:lnTo>
                  <a:pt x="47866" y="34343"/>
                </a:lnTo>
                <a:lnTo>
                  <a:pt x="52733" y="37182"/>
                </a:lnTo>
                <a:lnTo>
                  <a:pt x="57882" y="40028"/>
                </a:lnTo>
                <a:lnTo>
                  <a:pt x="68683" y="45731"/>
                </a:lnTo>
                <a:lnTo>
                  <a:pt x="73278" y="49537"/>
                </a:lnTo>
                <a:lnTo>
                  <a:pt x="77294" y="53980"/>
                </a:lnTo>
                <a:lnTo>
                  <a:pt x="80924" y="58846"/>
                </a:lnTo>
                <a:lnTo>
                  <a:pt x="84296" y="63044"/>
                </a:lnTo>
                <a:lnTo>
                  <a:pt x="87497" y="66794"/>
                </a:lnTo>
                <a:lnTo>
                  <a:pt x="90583" y="70247"/>
                </a:lnTo>
                <a:lnTo>
                  <a:pt x="94545" y="73501"/>
                </a:lnTo>
                <a:lnTo>
                  <a:pt x="99092" y="76624"/>
                </a:lnTo>
                <a:lnTo>
                  <a:pt x="104028" y="79657"/>
                </a:lnTo>
                <a:lnTo>
                  <a:pt x="108271" y="83585"/>
                </a:lnTo>
                <a:lnTo>
                  <a:pt x="112053" y="88108"/>
                </a:lnTo>
                <a:lnTo>
                  <a:pt x="115526" y="93029"/>
                </a:lnTo>
                <a:lnTo>
                  <a:pt x="119747" y="97262"/>
                </a:lnTo>
                <a:lnTo>
                  <a:pt x="124466" y="101036"/>
                </a:lnTo>
                <a:lnTo>
                  <a:pt x="129516" y="104505"/>
                </a:lnTo>
                <a:lnTo>
                  <a:pt x="133836" y="107770"/>
                </a:lnTo>
                <a:lnTo>
                  <a:pt x="137668" y="110900"/>
                </a:lnTo>
                <a:lnTo>
                  <a:pt x="141176" y="113938"/>
                </a:lnTo>
                <a:lnTo>
                  <a:pt x="144466" y="116916"/>
                </a:lnTo>
                <a:lnTo>
                  <a:pt x="150663" y="122765"/>
                </a:lnTo>
                <a:lnTo>
                  <a:pt x="152696" y="125659"/>
                </a:lnTo>
                <a:lnTo>
                  <a:pt x="154052" y="128540"/>
                </a:lnTo>
                <a:lnTo>
                  <a:pt x="154955" y="131413"/>
                </a:lnTo>
                <a:lnTo>
                  <a:pt x="157463" y="133329"/>
                </a:lnTo>
                <a:lnTo>
                  <a:pt x="161040" y="134606"/>
                </a:lnTo>
                <a:lnTo>
                  <a:pt x="165329" y="135458"/>
                </a:lnTo>
                <a:lnTo>
                  <a:pt x="168189" y="136977"/>
                </a:lnTo>
                <a:lnTo>
                  <a:pt x="170095" y="138943"/>
                </a:lnTo>
                <a:lnTo>
                  <a:pt x="173908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57"/>
          <p:cNvSpPr/>
          <p:nvPr/>
        </p:nvSpPr>
        <p:spPr>
          <a:xfrm>
            <a:off x="1305877" y="4495624"/>
            <a:ext cx="145733" cy="167817"/>
          </a:xfrm>
          <a:custGeom>
            <a:avLst/>
            <a:gdLst/>
            <a:ahLst/>
            <a:cxnLst/>
            <a:rect l="0" t="0" r="0" b="0"/>
            <a:pathLst>
              <a:path w="145733" h="167817">
                <a:moveTo>
                  <a:pt x="145732" y="4938"/>
                </a:moveTo>
                <a:lnTo>
                  <a:pt x="141182" y="4938"/>
                </a:lnTo>
                <a:lnTo>
                  <a:pt x="139841" y="3986"/>
                </a:lnTo>
                <a:lnTo>
                  <a:pt x="138947" y="2398"/>
                </a:lnTo>
                <a:lnTo>
                  <a:pt x="138352" y="388"/>
                </a:lnTo>
                <a:lnTo>
                  <a:pt x="137954" y="0"/>
                </a:lnTo>
                <a:lnTo>
                  <a:pt x="137689" y="693"/>
                </a:lnTo>
                <a:lnTo>
                  <a:pt x="137513" y="2108"/>
                </a:lnTo>
                <a:lnTo>
                  <a:pt x="136443" y="3051"/>
                </a:lnTo>
                <a:lnTo>
                  <a:pt x="134777" y="3680"/>
                </a:lnTo>
                <a:lnTo>
                  <a:pt x="129810" y="4690"/>
                </a:lnTo>
                <a:lnTo>
                  <a:pt x="126591" y="7368"/>
                </a:lnTo>
                <a:lnTo>
                  <a:pt x="121985" y="11733"/>
                </a:lnTo>
                <a:lnTo>
                  <a:pt x="116763" y="16848"/>
                </a:lnTo>
                <a:lnTo>
                  <a:pt x="113085" y="19546"/>
                </a:lnTo>
                <a:lnTo>
                  <a:pt x="108727" y="22297"/>
                </a:lnTo>
                <a:lnTo>
                  <a:pt x="103917" y="25083"/>
                </a:lnTo>
                <a:lnTo>
                  <a:pt x="99758" y="28846"/>
                </a:lnTo>
                <a:lnTo>
                  <a:pt x="96033" y="33259"/>
                </a:lnTo>
                <a:lnTo>
                  <a:pt x="92597" y="38106"/>
                </a:lnTo>
                <a:lnTo>
                  <a:pt x="89354" y="43243"/>
                </a:lnTo>
                <a:lnTo>
                  <a:pt x="86239" y="48572"/>
                </a:lnTo>
                <a:lnTo>
                  <a:pt x="83210" y="54030"/>
                </a:lnTo>
                <a:lnTo>
                  <a:pt x="79286" y="59573"/>
                </a:lnTo>
                <a:lnTo>
                  <a:pt x="74765" y="65174"/>
                </a:lnTo>
                <a:lnTo>
                  <a:pt x="69846" y="70813"/>
                </a:lnTo>
                <a:lnTo>
                  <a:pt x="65614" y="76477"/>
                </a:lnTo>
                <a:lnTo>
                  <a:pt x="61840" y="82158"/>
                </a:lnTo>
                <a:lnTo>
                  <a:pt x="58372" y="87851"/>
                </a:lnTo>
                <a:lnTo>
                  <a:pt x="54154" y="93551"/>
                </a:lnTo>
                <a:lnTo>
                  <a:pt x="49438" y="99256"/>
                </a:lnTo>
                <a:lnTo>
                  <a:pt x="44389" y="104964"/>
                </a:lnTo>
                <a:lnTo>
                  <a:pt x="40070" y="110674"/>
                </a:lnTo>
                <a:lnTo>
                  <a:pt x="36238" y="116386"/>
                </a:lnTo>
                <a:lnTo>
                  <a:pt x="32731" y="122099"/>
                </a:lnTo>
                <a:lnTo>
                  <a:pt x="29441" y="126861"/>
                </a:lnTo>
                <a:lnTo>
                  <a:pt x="26295" y="130987"/>
                </a:lnTo>
                <a:lnTo>
                  <a:pt x="23245" y="134691"/>
                </a:lnTo>
                <a:lnTo>
                  <a:pt x="20259" y="138113"/>
                </a:lnTo>
                <a:lnTo>
                  <a:pt x="17316" y="141346"/>
                </a:lnTo>
                <a:lnTo>
                  <a:pt x="11506" y="147479"/>
                </a:lnTo>
                <a:lnTo>
                  <a:pt x="5749" y="153380"/>
                </a:lnTo>
                <a:lnTo>
                  <a:pt x="3833" y="156287"/>
                </a:lnTo>
                <a:lnTo>
                  <a:pt x="2555" y="159177"/>
                </a:lnTo>
                <a:lnTo>
                  <a:pt x="0" y="1678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58"/>
          <p:cNvSpPr/>
          <p:nvPr/>
        </p:nvSpPr>
        <p:spPr>
          <a:xfrm>
            <a:off x="1477327" y="453485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8573"/>
                </a:moveTo>
                <a:lnTo>
                  <a:pt x="4551" y="8573"/>
                </a:lnTo>
                <a:lnTo>
                  <a:pt x="6844" y="7620"/>
                </a:lnTo>
                <a:lnTo>
                  <a:pt x="9325" y="6033"/>
                </a:lnTo>
                <a:lnTo>
                  <a:pt x="15600" y="1192"/>
                </a:lnTo>
                <a:lnTo>
                  <a:pt x="17068" y="794"/>
                </a:lnTo>
                <a:lnTo>
                  <a:pt x="21238" y="353"/>
                </a:lnTo>
                <a:lnTo>
                  <a:pt x="28807" y="157"/>
                </a:lnTo>
                <a:lnTo>
                  <a:pt x="185737" y="0"/>
                </a:lnTo>
                <a:lnTo>
                  <a:pt x="191452" y="953"/>
                </a:lnTo>
                <a:lnTo>
                  <a:pt x="197167" y="2540"/>
                </a:lnTo>
                <a:lnTo>
                  <a:pt x="202882" y="4551"/>
                </a:lnTo>
                <a:lnTo>
                  <a:pt x="207645" y="5892"/>
                </a:lnTo>
                <a:lnTo>
                  <a:pt x="211773" y="6785"/>
                </a:lnTo>
                <a:lnTo>
                  <a:pt x="215477" y="7381"/>
                </a:lnTo>
                <a:lnTo>
                  <a:pt x="218898" y="8731"/>
                </a:lnTo>
                <a:lnTo>
                  <a:pt x="222132" y="10583"/>
                </a:lnTo>
                <a:lnTo>
                  <a:pt x="225241" y="12770"/>
                </a:lnTo>
                <a:lnTo>
                  <a:pt x="228265" y="14229"/>
                </a:lnTo>
                <a:lnTo>
                  <a:pt x="231234" y="15201"/>
                </a:lnTo>
                <a:lnTo>
                  <a:pt x="234166" y="15849"/>
                </a:lnTo>
                <a:lnTo>
                  <a:pt x="237073" y="16281"/>
                </a:lnTo>
                <a:lnTo>
                  <a:pt x="242843" y="16761"/>
                </a:lnTo>
                <a:lnTo>
                  <a:pt x="248583" y="16975"/>
                </a:lnTo>
                <a:lnTo>
                  <a:pt x="25717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59"/>
          <p:cNvSpPr/>
          <p:nvPr/>
        </p:nvSpPr>
        <p:spPr>
          <a:xfrm>
            <a:off x="1598534" y="4474845"/>
            <a:ext cx="33099" cy="205741"/>
          </a:xfrm>
          <a:custGeom>
            <a:avLst/>
            <a:gdLst/>
            <a:ahLst/>
            <a:cxnLst/>
            <a:rect l="0" t="0" r="0" b="0"/>
            <a:pathLst>
              <a:path w="33099" h="205741">
                <a:moveTo>
                  <a:pt x="33098" y="0"/>
                </a:moveTo>
                <a:lnTo>
                  <a:pt x="20328" y="0"/>
                </a:lnTo>
                <a:lnTo>
                  <a:pt x="18869" y="952"/>
                </a:lnTo>
                <a:lnTo>
                  <a:pt x="17897" y="2540"/>
                </a:lnTo>
                <a:lnTo>
                  <a:pt x="17249" y="4550"/>
                </a:lnTo>
                <a:lnTo>
                  <a:pt x="16529" y="9325"/>
                </a:lnTo>
                <a:lnTo>
                  <a:pt x="16337" y="11931"/>
                </a:lnTo>
                <a:lnTo>
                  <a:pt x="15257" y="14622"/>
                </a:lnTo>
                <a:lnTo>
                  <a:pt x="13583" y="17368"/>
                </a:lnTo>
                <a:lnTo>
                  <a:pt x="11516" y="20151"/>
                </a:lnTo>
                <a:lnTo>
                  <a:pt x="10137" y="22959"/>
                </a:lnTo>
                <a:lnTo>
                  <a:pt x="9219" y="25783"/>
                </a:lnTo>
                <a:lnTo>
                  <a:pt x="8197" y="31462"/>
                </a:lnTo>
                <a:lnTo>
                  <a:pt x="7744" y="37160"/>
                </a:lnTo>
                <a:lnTo>
                  <a:pt x="7542" y="45408"/>
                </a:lnTo>
                <a:lnTo>
                  <a:pt x="7383" y="100056"/>
                </a:lnTo>
                <a:lnTo>
                  <a:pt x="6430" y="105757"/>
                </a:lnTo>
                <a:lnTo>
                  <a:pt x="4842" y="111462"/>
                </a:lnTo>
                <a:lnTo>
                  <a:pt x="2830" y="117170"/>
                </a:lnTo>
                <a:lnTo>
                  <a:pt x="1490" y="123833"/>
                </a:lnTo>
                <a:lnTo>
                  <a:pt x="596" y="131133"/>
                </a:lnTo>
                <a:lnTo>
                  <a:pt x="0" y="138857"/>
                </a:lnTo>
                <a:lnTo>
                  <a:pt x="555" y="144959"/>
                </a:lnTo>
                <a:lnTo>
                  <a:pt x="1878" y="149979"/>
                </a:lnTo>
                <a:lnTo>
                  <a:pt x="3712" y="154279"/>
                </a:lnTo>
                <a:lnTo>
                  <a:pt x="4935" y="159050"/>
                </a:lnTo>
                <a:lnTo>
                  <a:pt x="5750" y="164135"/>
                </a:lnTo>
                <a:lnTo>
                  <a:pt x="6293" y="169431"/>
                </a:lnTo>
                <a:lnTo>
                  <a:pt x="7608" y="173914"/>
                </a:lnTo>
                <a:lnTo>
                  <a:pt x="9438" y="177855"/>
                </a:lnTo>
                <a:lnTo>
                  <a:pt x="11609" y="181435"/>
                </a:lnTo>
                <a:lnTo>
                  <a:pt x="13057" y="184774"/>
                </a:lnTo>
                <a:lnTo>
                  <a:pt x="14022" y="187952"/>
                </a:lnTo>
                <a:lnTo>
                  <a:pt x="14666" y="191024"/>
                </a:lnTo>
                <a:lnTo>
                  <a:pt x="15381" y="196977"/>
                </a:lnTo>
                <a:lnTo>
                  <a:pt x="15953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60"/>
          <p:cNvSpPr/>
          <p:nvPr/>
        </p:nvSpPr>
        <p:spPr>
          <a:xfrm>
            <a:off x="1768792" y="4457700"/>
            <a:ext cx="60009" cy="222886"/>
          </a:xfrm>
          <a:custGeom>
            <a:avLst/>
            <a:gdLst/>
            <a:ahLst/>
            <a:cxnLst/>
            <a:rect l="0" t="0" r="0" b="0"/>
            <a:pathLst>
              <a:path w="60009" h="22288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0"/>
                </a:lnTo>
                <a:lnTo>
                  <a:pt x="6785" y="10582"/>
                </a:lnTo>
                <a:lnTo>
                  <a:pt x="7778" y="15181"/>
                </a:lnTo>
                <a:lnTo>
                  <a:pt x="8220" y="20399"/>
                </a:lnTo>
                <a:lnTo>
                  <a:pt x="9289" y="24077"/>
                </a:lnTo>
                <a:lnTo>
                  <a:pt x="10955" y="28434"/>
                </a:lnTo>
                <a:lnTo>
                  <a:pt x="13019" y="33243"/>
                </a:lnTo>
                <a:lnTo>
                  <a:pt x="14394" y="37402"/>
                </a:lnTo>
                <a:lnTo>
                  <a:pt x="15311" y="41127"/>
                </a:lnTo>
                <a:lnTo>
                  <a:pt x="15922" y="44563"/>
                </a:lnTo>
                <a:lnTo>
                  <a:pt x="17283" y="48758"/>
                </a:lnTo>
                <a:lnTo>
                  <a:pt x="19142" y="53461"/>
                </a:lnTo>
                <a:lnTo>
                  <a:pt x="21334" y="58500"/>
                </a:lnTo>
                <a:lnTo>
                  <a:pt x="22795" y="63765"/>
                </a:lnTo>
                <a:lnTo>
                  <a:pt x="23769" y="69180"/>
                </a:lnTo>
                <a:lnTo>
                  <a:pt x="24419" y="74695"/>
                </a:lnTo>
                <a:lnTo>
                  <a:pt x="24852" y="80276"/>
                </a:lnTo>
                <a:lnTo>
                  <a:pt x="25140" y="85902"/>
                </a:lnTo>
                <a:lnTo>
                  <a:pt x="25461" y="97234"/>
                </a:lnTo>
                <a:lnTo>
                  <a:pt x="25684" y="130291"/>
                </a:lnTo>
                <a:lnTo>
                  <a:pt x="26648" y="137343"/>
                </a:lnTo>
                <a:lnTo>
                  <a:pt x="28243" y="143950"/>
                </a:lnTo>
                <a:lnTo>
                  <a:pt x="30258" y="150259"/>
                </a:lnTo>
                <a:lnTo>
                  <a:pt x="31602" y="156370"/>
                </a:lnTo>
                <a:lnTo>
                  <a:pt x="32498" y="162349"/>
                </a:lnTo>
                <a:lnTo>
                  <a:pt x="33095" y="168240"/>
                </a:lnTo>
                <a:lnTo>
                  <a:pt x="34446" y="174073"/>
                </a:lnTo>
                <a:lnTo>
                  <a:pt x="36299" y="179866"/>
                </a:lnTo>
                <a:lnTo>
                  <a:pt x="38487" y="185633"/>
                </a:lnTo>
                <a:lnTo>
                  <a:pt x="40898" y="190430"/>
                </a:lnTo>
                <a:lnTo>
                  <a:pt x="43458" y="194581"/>
                </a:lnTo>
                <a:lnTo>
                  <a:pt x="46117" y="198301"/>
                </a:lnTo>
                <a:lnTo>
                  <a:pt x="47890" y="201733"/>
                </a:lnTo>
                <a:lnTo>
                  <a:pt x="49071" y="204973"/>
                </a:lnTo>
                <a:lnTo>
                  <a:pt x="49859" y="208086"/>
                </a:lnTo>
                <a:lnTo>
                  <a:pt x="51337" y="211114"/>
                </a:lnTo>
                <a:lnTo>
                  <a:pt x="53275" y="214085"/>
                </a:lnTo>
                <a:lnTo>
                  <a:pt x="60008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261"/>
          <p:cNvSpPr/>
          <p:nvPr/>
        </p:nvSpPr>
        <p:spPr>
          <a:xfrm>
            <a:off x="1880234" y="4397692"/>
            <a:ext cx="119865" cy="282894"/>
          </a:xfrm>
          <a:custGeom>
            <a:avLst/>
            <a:gdLst/>
            <a:ahLst/>
            <a:cxnLst/>
            <a:rect l="0" t="0" r="0" b="0"/>
            <a:pathLst>
              <a:path w="119865" h="282894">
                <a:moveTo>
                  <a:pt x="0" y="0"/>
                </a:moveTo>
                <a:lnTo>
                  <a:pt x="20400" y="0"/>
                </a:lnTo>
                <a:lnTo>
                  <a:pt x="23125" y="953"/>
                </a:lnTo>
                <a:lnTo>
                  <a:pt x="25895" y="2540"/>
                </a:lnTo>
                <a:lnTo>
                  <a:pt x="28693" y="4551"/>
                </a:lnTo>
                <a:lnTo>
                  <a:pt x="31511" y="6844"/>
                </a:lnTo>
                <a:lnTo>
                  <a:pt x="34343" y="9325"/>
                </a:lnTo>
                <a:lnTo>
                  <a:pt x="37183" y="11932"/>
                </a:lnTo>
                <a:lnTo>
                  <a:pt x="40981" y="14622"/>
                </a:lnTo>
                <a:lnTo>
                  <a:pt x="45418" y="17368"/>
                </a:lnTo>
                <a:lnTo>
                  <a:pt x="50281" y="20151"/>
                </a:lnTo>
                <a:lnTo>
                  <a:pt x="54476" y="22959"/>
                </a:lnTo>
                <a:lnTo>
                  <a:pt x="58225" y="25784"/>
                </a:lnTo>
                <a:lnTo>
                  <a:pt x="61677" y="28619"/>
                </a:lnTo>
                <a:lnTo>
                  <a:pt x="64930" y="31462"/>
                </a:lnTo>
                <a:lnTo>
                  <a:pt x="68052" y="34310"/>
                </a:lnTo>
                <a:lnTo>
                  <a:pt x="71086" y="37160"/>
                </a:lnTo>
                <a:lnTo>
                  <a:pt x="84457" y="50275"/>
                </a:lnTo>
                <a:lnTo>
                  <a:pt x="88690" y="55424"/>
                </a:lnTo>
                <a:lnTo>
                  <a:pt x="92464" y="60762"/>
                </a:lnTo>
                <a:lnTo>
                  <a:pt x="95933" y="66226"/>
                </a:lnTo>
                <a:lnTo>
                  <a:pt x="99198" y="71773"/>
                </a:lnTo>
                <a:lnTo>
                  <a:pt x="102327" y="77376"/>
                </a:lnTo>
                <a:lnTo>
                  <a:pt x="108344" y="88682"/>
                </a:lnTo>
                <a:lnTo>
                  <a:pt x="114193" y="100057"/>
                </a:lnTo>
                <a:lnTo>
                  <a:pt x="116134" y="105757"/>
                </a:lnTo>
                <a:lnTo>
                  <a:pt x="117428" y="111462"/>
                </a:lnTo>
                <a:lnTo>
                  <a:pt x="118290" y="117171"/>
                </a:lnTo>
                <a:lnTo>
                  <a:pt x="118865" y="123833"/>
                </a:lnTo>
                <a:lnTo>
                  <a:pt x="119249" y="131134"/>
                </a:lnTo>
                <a:lnTo>
                  <a:pt x="119675" y="146864"/>
                </a:lnTo>
                <a:lnTo>
                  <a:pt x="119864" y="163380"/>
                </a:lnTo>
                <a:lnTo>
                  <a:pt x="118009" y="170833"/>
                </a:lnTo>
                <a:lnTo>
                  <a:pt x="114868" y="177706"/>
                </a:lnTo>
                <a:lnTo>
                  <a:pt x="110869" y="184193"/>
                </a:lnTo>
                <a:lnTo>
                  <a:pt x="107250" y="191375"/>
                </a:lnTo>
                <a:lnTo>
                  <a:pt x="103885" y="199021"/>
                </a:lnTo>
                <a:lnTo>
                  <a:pt x="100689" y="206976"/>
                </a:lnTo>
                <a:lnTo>
                  <a:pt x="97607" y="214184"/>
                </a:lnTo>
                <a:lnTo>
                  <a:pt x="91641" y="227273"/>
                </a:lnTo>
                <a:lnTo>
                  <a:pt x="82927" y="245352"/>
                </a:lnTo>
                <a:lnTo>
                  <a:pt x="79097" y="250246"/>
                </a:lnTo>
                <a:lnTo>
                  <a:pt x="74639" y="254461"/>
                </a:lnTo>
                <a:lnTo>
                  <a:pt x="69762" y="258223"/>
                </a:lnTo>
                <a:lnTo>
                  <a:pt x="65558" y="261684"/>
                </a:lnTo>
                <a:lnTo>
                  <a:pt x="61803" y="264943"/>
                </a:lnTo>
                <a:lnTo>
                  <a:pt x="58347" y="268069"/>
                </a:lnTo>
                <a:lnTo>
                  <a:pt x="55091" y="270152"/>
                </a:lnTo>
                <a:lnTo>
                  <a:pt x="51967" y="271542"/>
                </a:lnTo>
                <a:lnTo>
                  <a:pt x="48933" y="272468"/>
                </a:lnTo>
                <a:lnTo>
                  <a:pt x="45957" y="274037"/>
                </a:lnTo>
                <a:lnTo>
                  <a:pt x="43020" y="276037"/>
                </a:lnTo>
                <a:lnTo>
                  <a:pt x="34291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262"/>
          <p:cNvSpPr/>
          <p:nvPr/>
        </p:nvSpPr>
        <p:spPr>
          <a:xfrm>
            <a:off x="835590" y="5186362"/>
            <a:ext cx="290265" cy="42864"/>
          </a:xfrm>
          <a:custGeom>
            <a:avLst/>
            <a:gdLst/>
            <a:ahLst/>
            <a:cxnLst/>
            <a:rect l="0" t="0" r="0" b="0"/>
            <a:pathLst>
              <a:path w="290265" h="42864">
                <a:moveTo>
                  <a:pt x="33089" y="0"/>
                </a:moveTo>
                <a:lnTo>
                  <a:pt x="0" y="0"/>
                </a:lnTo>
                <a:lnTo>
                  <a:pt x="3706" y="0"/>
                </a:lnTo>
                <a:lnTo>
                  <a:pt x="4928" y="953"/>
                </a:lnTo>
                <a:lnTo>
                  <a:pt x="5743" y="2540"/>
                </a:lnTo>
                <a:lnTo>
                  <a:pt x="7277" y="8219"/>
                </a:lnTo>
                <a:lnTo>
                  <a:pt x="14745" y="8542"/>
                </a:lnTo>
                <a:lnTo>
                  <a:pt x="44284" y="8572"/>
                </a:lnTo>
                <a:lnTo>
                  <a:pt x="48172" y="9524"/>
                </a:lnTo>
                <a:lnTo>
                  <a:pt x="52670" y="11113"/>
                </a:lnTo>
                <a:lnTo>
                  <a:pt x="57573" y="13124"/>
                </a:lnTo>
                <a:lnTo>
                  <a:pt x="61794" y="14464"/>
                </a:lnTo>
                <a:lnTo>
                  <a:pt x="65561" y="15358"/>
                </a:lnTo>
                <a:lnTo>
                  <a:pt x="73239" y="16351"/>
                </a:lnTo>
                <a:lnTo>
                  <a:pt x="77953" y="16616"/>
                </a:lnTo>
                <a:lnTo>
                  <a:pt x="83001" y="16792"/>
                </a:lnTo>
                <a:lnTo>
                  <a:pt x="88271" y="17862"/>
                </a:lnTo>
                <a:lnTo>
                  <a:pt x="93690" y="19528"/>
                </a:lnTo>
                <a:lnTo>
                  <a:pt x="99207" y="21591"/>
                </a:lnTo>
                <a:lnTo>
                  <a:pt x="104790" y="22967"/>
                </a:lnTo>
                <a:lnTo>
                  <a:pt x="110418" y="23884"/>
                </a:lnTo>
                <a:lnTo>
                  <a:pt x="116074" y="24495"/>
                </a:lnTo>
                <a:lnTo>
                  <a:pt x="124899" y="25174"/>
                </a:lnTo>
                <a:lnTo>
                  <a:pt x="132949" y="25476"/>
                </a:lnTo>
                <a:lnTo>
                  <a:pt x="142876" y="25610"/>
                </a:lnTo>
                <a:lnTo>
                  <a:pt x="148191" y="26599"/>
                </a:lnTo>
                <a:lnTo>
                  <a:pt x="153639" y="28210"/>
                </a:lnTo>
                <a:lnTo>
                  <a:pt x="159176" y="30237"/>
                </a:lnTo>
                <a:lnTo>
                  <a:pt x="164772" y="31588"/>
                </a:lnTo>
                <a:lnTo>
                  <a:pt x="170408" y="32489"/>
                </a:lnTo>
                <a:lnTo>
                  <a:pt x="176070" y="33089"/>
                </a:lnTo>
                <a:lnTo>
                  <a:pt x="181750" y="34442"/>
                </a:lnTo>
                <a:lnTo>
                  <a:pt x="187441" y="36297"/>
                </a:lnTo>
                <a:lnTo>
                  <a:pt x="193141" y="38485"/>
                </a:lnTo>
                <a:lnTo>
                  <a:pt x="197893" y="39944"/>
                </a:lnTo>
                <a:lnTo>
                  <a:pt x="202013" y="40917"/>
                </a:lnTo>
                <a:lnTo>
                  <a:pt x="210084" y="41998"/>
                </a:lnTo>
                <a:lnTo>
                  <a:pt x="214903" y="42286"/>
                </a:lnTo>
                <a:lnTo>
                  <a:pt x="224386" y="42607"/>
                </a:lnTo>
                <a:lnTo>
                  <a:pt x="238234" y="42812"/>
                </a:lnTo>
                <a:lnTo>
                  <a:pt x="290264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263"/>
          <p:cNvSpPr/>
          <p:nvPr/>
        </p:nvSpPr>
        <p:spPr>
          <a:xfrm>
            <a:off x="1228724" y="5109210"/>
            <a:ext cx="205741" cy="222886"/>
          </a:xfrm>
          <a:custGeom>
            <a:avLst/>
            <a:gdLst/>
            <a:ahLst/>
            <a:cxnLst/>
            <a:rect l="0" t="0" r="0" b="0"/>
            <a:pathLst>
              <a:path w="205741" h="222886">
                <a:moveTo>
                  <a:pt x="0" y="0"/>
                </a:moveTo>
                <a:lnTo>
                  <a:pt x="8220" y="0"/>
                </a:lnTo>
                <a:lnTo>
                  <a:pt x="8468" y="4551"/>
                </a:lnTo>
                <a:lnTo>
                  <a:pt x="9456" y="5891"/>
                </a:lnTo>
                <a:lnTo>
                  <a:pt x="11066" y="6785"/>
                </a:lnTo>
                <a:lnTo>
                  <a:pt x="15396" y="7778"/>
                </a:lnTo>
                <a:lnTo>
                  <a:pt x="20495" y="8219"/>
                </a:lnTo>
                <a:lnTo>
                  <a:pt x="22236" y="9289"/>
                </a:lnTo>
                <a:lnTo>
                  <a:pt x="23397" y="10955"/>
                </a:lnTo>
                <a:lnTo>
                  <a:pt x="24171" y="13018"/>
                </a:lnTo>
                <a:lnTo>
                  <a:pt x="25639" y="14394"/>
                </a:lnTo>
                <a:lnTo>
                  <a:pt x="27570" y="15311"/>
                </a:lnTo>
                <a:lnTo>
                  <a:pt x="29810" y="15922"/>
                </a:lnTo>
                <a:lnTo>
                  <a:pt x="34839" y="19141"/>
                </a:lnTo>
                <a:lnTo>
                  <a:pt x="37514" y="21333"/>
                </a:lnTo>
                <a:lnTo>
                  <a:pt x="39297" y="23747"/>
                </a:lnTo>
                <a:lnTo>
                  <a:pt x="41278" y="28969"/>
                </a:lnTo>
                <a:lnTo>
                  <a:pt x="42759" y="30743"/>
                </a:lnTo>
                <a:lnTo>
                  <a:pt x="44699" y="31925"/>
                </a:lnTo>
                <a:lnTo>
                  <a:pt x="46944" y="32713"/>
                </a:lnTo>
                <a:lnTo>
                  <a:pt x="49394" y="35143"/>
                </a:lnTo>
                <a:lnTo>
                  <a:pt x="51979" y="38669"/>
                </a:lnTo>
                <a:lnTo>
                  <a:pt x="54656" y="42924"/>
                </a:lnTo>
                <a:lnTo>
                  <a:pt x="58345" y="46714"/>
                </a:lnTo>
                <a:lnTo>
                  <a:pt x="62709" y="50192"/>
                </a:lnTo>
                <a:lnTo>
                  <a:pt x="67524" y="53464"/>
                </a:lnTo>
                <a:lnTo>
                  <a:pt x="71686" y="56598"/>
                </a:lnTo>
                <a:lnTo>
                  <a:pt x="75413" y="59639"/>
                </a:lnTo>
                <a:lnTo>
                  <a:pt x="78851" y="62620"/>
                </a:lnTo>
                <a:lnTo>
                  <a:pt x="81142" y="66511"/>
                </a:lnTo>
                <a:lnTo>
                  <a:pt x="82670" y="71011"/>
                </a:lnTo>
                <a:lnTo>
                  <a:pt x="83689" y="75915"/>
                </a:lnTo>
                <a:lnTo>
                  <a:pt x="86272" y="80137"/>
                </a:lnTo>
                <a:lnTo>
                  <a:pt x="89900" y="83905"/>
                </a:lnTo>
                <a:lnTo>
                  <a:pt x="94224" y="87369"/>
                </a:lnTo>
                <a:lnTo>
                  <a:pt x="98058" y="90631"/>
                </a:lnTo>
                <a:lnTo>
                  <a:pt x="101567" y="93758"/>
                </a:lnTo>
                <a:lnTo>
                  <a:pt x="104859" y="96795"/>
                </a:lnTo>
                <a:lnTo>
                  <a:pt x="108006" y="100725"/>
                </a:lnTo>
                <a:lnTo>
                  <a:pt x="111057" y="105250"/>
                </a:lnTo>
                <a:lnTo>
                  <a:pt x="114043" y="110172"/>
                </a:lnTo>
                <a:lnTo>
                  <a:pt x="116986" y="114405"/>
                </a:lnTo>
                <a:lnTo>
                  <a:pt x="119901" y="118180"/>
                </a:lnTo>
                <a:lnTo>
                  <a:pt x="122797" y="121649"/>
                </a:lnTo>
                <a:lnTo>
                  <a:pt x="125680" y="125867"/>
                </a:lnTo>
                <a:lnTo>
                  <a:pt x="128554" y="130584"/>
                </a:lnTo>
                <a:lnTo>
                  <a:pt x="131423" y="135633"/>
                </a:lnTo>
                <a:lnTo>
                  <a:pt x="134288" y="139952"/>
                </a:lnTo>
                <a:lnTo>
                  <a:pt x="137150" y="143784"/>
                </a:lnTo>
                <a:lnTo>
                  <a:pt x="140011" y="147291"/>
                </a:lnTo>
                <a:lnTo>
                  <a:pt x="142871" y="151534"/>
                </a:lnTo>
                <a:lnTo>
                  <a:pt x="145730" y="156267"/>
                </a:lnTo>
                <a:lnTo>
                  <a:pt x="148588" y="161328"/>
                </a:lnTo>
                <a:lnTo>
                  <a:pt x="151446" y="165654"/>
                </a:lnTo>
                <a:lnTo>
                  <a:pt x="154305" y="169491"/>
                </a:lnTo>
                <a:lnTo>
                  <a:pt x="160020" y="176294"/>
                </a:lnTo>
                <a:lnTo>
                  <a:pt x="165735" y="182493"/>
                </a:lnTo>
                <a:lnTo>
                  <a:pt x="167640" y="185479"/>
                </a:lnTo>
                <a:lnTo>
                  <a:pt x="169757" y="191337"/>
                </a:lnTo>
                <a:lnTo>
                  <a:pt x="173238" y="197116"/>
                </a:lnTo>
                <a:lnTo>
                  <a:pt x="175499" y="199990"/>
                </a:lnTo>
                <a:lnTo>
                  <a:pt x="178012" y="205724"/>
                </a:lnTo>
                <a:lnTo>
                  <a:pt x="178683" y="208587"/>
                </a:lnTo>
                <a:lnTo>
                  <a:pt x="180082" y="210495"/>
                </a:lnTo>
                <a:lnTo>
                  <a:pt x="181967" y="211768"/>
                </a:lnTo>
                <a:lnTo>
                  <a:pt x="184177" y="212616"/>
                </a:lnTo>
                <a:lnTo>
                  <a:pt x="189172" y="216099"/>
                </a:lnTo>
                <a:lnTo>
                  <a:pt x="191837" y="218360"/>
                </a:lnTo>
                <a:lnTo>
                  <a:pt x="194566" y="219868"/>
                </a:lnTo>
                <a:lnTo>
                  <a:pt x="197339" y="220874"/>
                </a:lnTo>
                <a:lnTo>
                  <a:pt x="20574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264"/>
          <p:cNvSpPr/>
          <p:nvPr/>
        </p:nvSpPr>
        <p:spPr>
          <a:xfrm>
            <a:off x="1237297" y="5074920"/>
            <a:ext cx="240031" cy="291466"/>
          </a:xfrm>
          <a:custGeom>
            <a:avLst/>
            <a:gdLst/>
            <a:ahLst/>
            <a:cxnLst/>
            <a:rect l="0" t="0" r="0" b="0"/>
            <a:pathLst>
              <a:path w="240031" h="291466">
                <a:moveTo>
                  <a:pt x="240030" y="0"/>
                </a:moveTo>
                <a:lnTo>
                  <a:pt x="227260" y="0"/>
                </a:lnTo>
                <a:lnTo>
                  <a:pt x="224849" y="952"/>
                </a:lnTo>
                <a:lnTo>
                  <a:pt x="219630" y="4550"/>
                </a:lnTo>
                <a:lnTo>
                  <a:pt x="217858" y="6843"/>
                </a:lnTo>
                <a:lnTo>
                  <a:pt x="216676" y="9325"/>
                </a:lnTo>
                <a:lnTo>
                  <a:pt x="214410" y="15574"/>
                </a:lnTo>
                <a:lnTo>
                  <a:pt x="212473" y="19908"/>
                </a:lnTo>
                <a:lnTo>
                  <a:pt x="207780" y="29802"/>
                </a:lnTo>
                <a:lnTo>
                  <a:pt x="202519" y="40551"/>
                </a:lnTo>
                <a:lnTo>
                  <a:pt x="198830" y="46084"/>
                </a:lnTo>
                <a:lnTo>
                  <a:pt x="194466" y="51677"/>
                </a:lnTo>
                <a:lnTo>
                  <a:pt x="189652" y="57312"/>
                </a:lnTo>
                <a:lnTo>
                  <a:pt x="184537" y="63925"/>
                </a:lnTo>
                <a:lnTo>
                  <a:pt x="179222" y="71191"/>
                </a:lnTo>
                <a:lnTo>
                  <a:pt x="173774" y="78893"/>
                </a:lnTo>
                <a:lnTo>
                  <a:pt x="169189" y="85933"/>
                </a:lnTo>
                <a:lnTo>
                  <a:pt x="165180" y="92531"/>
                </a:lnTo>
                <a:lnTo>
                  <a:pt x="161555" y="98835"/>
                </a:lnTo>
                <a:lnTo>
                  <a:pt x="157233" y="104942"/>
                </a:lnTo>
                <a:lnTo>
                  <a:pt x="152447" y="110919"/>
                </a:lnTo>
                <a:lnTo>
                  <a:pt x="147352" y="116808"/>
                </a:lnTo>
                <a:lnTo>
                  <a:pt x="142049" y="122640"/>
                </a:lnTo>
                <a:lnTo>
                  <a:pt x="131078" y="134199"/>
                </a:lnTo>
                <a:lnTo>
                  <a:pt x="126438" y="139948"/>
                </a:lnTo>
                <a:lnTo>
                  <a:pt x="122392" y="145686"/>
                </a:lnTo>
                <a:lnTo>
                  <a:pt x="109607" y="165404"/>
                </a:lnTo>
                <a:lnTo>
                  <a:pt x="104504" y="173134"/>
                </a:lnTo>
                <a:lnTo>
                  <a:pt x="99197" y="180193"/>
                </a:lnTo>
                <a:lnTo>
                  <a:pt x="93754" y="186803"/>
                </a:lnTo>
                <a:lnTo>
                  <a:pt x="83578" y="198276"/>
                </a:lnTo>
                <a:lnTo>
                  <a:pt x="75881" y="206550"/>
                </a:lnTo>
                <a:lnTo>
                  <a:pt x="61642" y="221114"/>
                </a:lnTo>
                <a:lnTo>
                  <a:pt x="56334" y="225514"/>
                </a:lnTo>
                <a:lnTo>
                  <a:pt x="50891" y="229400"/>
                </a:lnTo>
                <a:lnTo>
                  <a:pt x="45357" y="232943"/>
                </a:lnTo>
                <a:lnTo>
                  <a:pt x="41668" y="237210"/>
                </a:lnTo>
                <a:lnTo>
                  <a:pt x="39209" y="241960"/>
                </a:lnTo>
                <a:lnTo>
                  <a:pt x="37569" y="247032"/>
                </a:lnTo>
                <a:lnTo>
                  <a:pt x="34571" y="251365"/>
                </a:lnTo>
                <a:lnTo>
                  <a:pt x="30667" y="255207"/>
                </a:lnTo>
                <a:lnTo>
                  <a:pt x="26160" y="258720"/>
                </a:lnTo>
                <a:lnTo>
                  <a:pt x="22202" y="262015"/>
                </a:lnTo>
                <a:lnTo>
                  <a:pt x="15265" y="268216"/>
                </a:lnTo>
                <a:lnTo>
                  <a:pt x="13034" y="271203"/>
                </a:lnTo>
                <a:lnTo>
                  <a:pt x="10555" y="277063"/>
                </a:lnTo>
                <a:lnTo>
                  <a:pt x="8942" y="279005"/>
                </a:lnTo>
                <a:lnTo>
                  <a:pt x="6914" y="280301"/>
                </a:lnTo>
                <a:lnTo>
                  <a:pt x="4609" y="281165"/>
                </a:lnTo>
                <a:lnTo>
                  <a:pt x="3073" y="282693"/>
                </a:lnTo>
                <a:lnTo>
                  <a:pt x="2048" y="284664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265"/>
          <p:cNvSpPr/>
          <p:nvPr/>
        </p:nvSpPr>
        <p:spPr>
          <a:xfrm>
            <a:off x="1657350" y="5160645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8572"/>
                </a:moveTo>
                <a:lnTo>
                  <a:pt x="4550" y="8572"/>
                </a:lnTo>
                <a:lnTo>
                  <a:pt x="7796" y="7620"/>
                </a:lnTo>
                <a:lnTo>
                  <a:pt x="11864" y="6033"/>
                </a:lnTo>
                <a:lnTo>
                  <a:pt x="16482" y="4021"/>
                </a:lnTo>
                <a:lnTo>
                  <a:pt x="20513" y="2680"/>
                </a:lnTo>
                <a:lnTo>
                  <a:pt x="24152" y="1787"/>
                </a:lnTo>
                <a:lnTo>
                  <a:pt x="27532" y="1191"/>
                </a:lnTo>
                <a:lnTo>
                  <a:pt x="30737" y="794"/>
                </a:lnTo>
                <a:lnTo>
                  <a:pt x="36838" y="353"/>
                </a:lnTo>
                <a:lnTo>
                  <a:pt x="45265" y="157"/>
                </a:lnTo>
                <a:lnTo>
                  <a:pt x="211455" y="0"/>
                </a:lnTo>
                <a:lnTo>
                  <a:pt x="216217" y="952"/>
                </a:lnTo>
                <a:lnTo>
                  <a:pt x="220345" y="2540"/>
                </a:lnTo>
                <a:lnTo>
                  <a:pt x="224049" y="4550"/>
                </a:lnTo>
                <a:lnTo>
                  <a:pt x="229376" y="5891"/>
                </a:lnTo>
                <a:lnTo>
                  <a:pt x="235785" y="6785"/>
                </a:lnTo>
                <a:lnTo>
                  <a:pt x="248620" y="7778"/>
                </a:lnTo>
                <a:lnTo>
                  <a:pt x="257500" y="8219"/>
                </a:lnTo>
                <a:lnTo>
                  <a:pt x="261202" y="9289"/>
                </a:lnTo>
                <a:lnTo>
                  <a:pt x="264622" y="10955"/>
                </a:lnTo>
                <a:lnTo>
                  <a:pt x="267854" y="13019"/>
                </a:lnTo>
                <a:lnTo>
                  <a:pt x="270962" y="14394"/>
                </a:lnTo>
                <a:lnTo>
                  <a:pt x="273986" y="15311"/>
                </a:lnTo>
                <a:lnTo>
                  <a:pt x="282892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266"/>
          <p:cNvSpPr/>
          <p:nvPr/>
        </p:nvSpPr>
        <p:spPr>
          <a:xfrm>
            <a:off x="1794509" y="5066347"/>
            <a:ext cx="25719" cy="248604"/>
          </a:xfrm>
          <a:custGeom>
            <a:avLst/>
            <a:gdLst/>
            <a:ahLst/>
            <a:cxnLst/>
            <a:rect l="0" t="0" r="0" b="0"/>
            <a:pathLst>
              <a:path w="25719" h="248604">
                <a:moveTo>
                  <a:pt x="25718" y="0"/>
                </a:moveTo>
                <a:lnTo>
                  <a:pt x="1204" y="0"/>
                </a:lnTo>
                <a:lnTo>
                  <a:pt x="803" y="953"/>
                </a:lnTo>
                <a:lnTo>
                  <a:pt x="238" y="6844"/>
                </a:lnTo>
                <a:lnTo>
                  <a:pt x="106" y="11932"/>
                </a:lnTo>
                <a:lnTo>
                  <a:pt x="0" y="164571"/>
                </a:lnTo>
                <a:lnTo>
                  <a:pt x="953" y="170674"/>
                </a:lnTo>
                <a:lnTo>
                  <a:pt x="2541" y="175696"/>
                </a:lnTo>
                <a:lnTo>
                  <a:pt x="4551" y="179995"/>
                </a:lnTo>
                <a:lnTo>
                  <a:pt x="5892" y="184767"/>
                </a:lnTo>
                <a:lnTo>
                  <a:pt x="6786" y="189853"/>
                </a:lnTo>
                <a:lnTo>
                  <a:pt x="7381" y="195149"/>
                </a:lnTo>
                <a:lnTo>
                  <a:pt x="7779" y="199632"/>
                </a:lnTo>
                <a:lnTo>
                  <a:pt x="8220" y="207153"/>
                </a:lnTo>
                <a:lnTo>
                  <a:pt x="8416" y="213671"/>
                </a:lnTo>
                <a:lnTo>
                  <a:pt x="8552" y="228515"/>
                </a:lnTo>
                <a:lnTo>
                  <a:pt x="8570" y="242876"/>
                </a:lnTo>
                <a:lnTo>
                  <a:pt x="9524" y="244785"/>
                </a:lnTo>
                <a:lnTo>
                  <a:pt x="11112" y="246058"/>
                </a:lnTo>
                <a:lnTo>
                  <a:pt x="16792" y="248454"/>
                </a:lnTo>
                <a:lnTo>
                  <a:pt x="17862" y="248503"/>
                </a:lnTo>
                <a:lnTo>
                  <a:pt x="25718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267"/>
          <p:cNvSpPr/>
          <p:nvPr/>
        </p:nvSpPr>
        <p:spPr>
          <a:xfrm>
            <a:off x="2111692" y="4954904"/>
            <a:ext cx="34291" cy="368619"/>
          </a:xfrm>
          <a:custGeom>
            <a:avLst/>
            <a:gdLst/>
            <a:ahLst/>
            <a:cxnLst/>
            <a:rect l="0" t="0" r="0" b="0"/>
            <a:pathLst>
              <a:path w="34291" h="368619">
                <a:moveTo>
                  <a:pt x="0" y="0"/>
                </a:moveTo>
                <a:lnTo>
                  <a:pt x="8220" y="0"/>
                </a:lnTo>
                <a:lnTo>
                  <a:pt x="9289" y="953"/>
                </a:lnTo>
                <a:lnTo>
                  <a:pt x="13019" y="4552"/>
                </a:lnTo>
                <a:lnTo>
                  <a:pt x="14394" y="6844"/>
                </a:lnTo>
                <a:lnTo>
                  <a:pt x="15311" y="9325"/>
                </a:lnTo>
                <a:lnTo>
                  <a:pt x="16330" y="14623"/>
                </a:lnTo>
                <a:lnTo>
                  <a:pt x="16904" y="23912"/>
                </a:lnTo>
                <a:lnTo>
                  <a:pt x="17113" y="44542"/>
                </a:lnTo>
                <a:lnTo>
                  <a:pt x="17145" y="317984"/>
                </a:lnTo>
                <a:lnTo>
                  <a:pt x="18097" y="321527"/>
                </a:lnTo>
                <a:lnTo>
                  <a:pt x="19685" y="324841"/>
                </a:lnTo>
                <a:lnTo>
                  <a:pt x="21696" y="328004"/>
                </a:lnTo>
                <a:lnTo>
                  <a:pt x="23037" y="331064"/>
                </a:lnTo>
                <a:lnTo>
                  <a:pt x="23930" y="334058"/>
                </a:lnTo>
                <a:lnTo>
                  <a:pt x="24923" y="339923"/>
                </a:lnTo>
                <a:lnTo>
                  <a:pt x="25482" y="348580"/>
                </a:lnTo>
                <a:lnTo>
                  <a:pt x="25708" y="359543"/>
                </a:lnTo>
                <a:lnTo>
                  <a:pt x="25715" y="364448"/>
                </a:lnTo>
                <a:lnTo>
                  <a:pt x="26668" y="365838"/>
                </a:lnTo>
                <a:lnTo>
                  <a:pt x="28256" y="366765"/>
                </a:lnTo>
                <a:lnTo>
                  <a:pt x="34290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268"/>
          <p:cNvSpPr/>
          <p:nvPr/>
        </p:nvSpPr>
        <p:spPr>
          <a:xfrm>
            <a:off x="563703" y="5486400"/>
            <a:ext cx="1856600" cy="77153"/>
          </a:xfrm>
          <a:custGeom>
            <a:avLst/>
            <a:gdLst/>
            <a:ahLst/>
            <a:cxnLst/>
            <a:rect l="0" t="0" r="0" b="0"/>
            <a:pathLst>
              <a:path w="1856600" h="77153">
                <a:moveTo>
                  <a:pt x="4939" y="60007"/>
                </a:moveTo>
                <a:lnTo>
                  <a:pt x="0" y="60007"/>
                </a:lnTo>
                <a:lnTo>
                  <a:pt x="16797" y="60007"/>
                </a:lnTo>
                <a:lnTo>
                  <a:pt x="19512" y="59055"/>
                </a:lnTo>
                <a:lnTo>
                  <a:pt x="22274" y="57467"/>
                </a:lnTo>
                <a:lnTo>
                  <a:pt x="25068" y="55457"/>
                </a:lnTo>
                <a:lnTo>
                  <a:pt x="30713" y="53222"/>
                </a:lnTo>
                <a:lnTo>
                  <a:pt x="37349" y="52229"/>
                </a:lnTo>
                <a:lnTo>
                  <a:pt x="93786" y="50488"/>
                </a:lnTo>
                <a:lnTo>
                  <a:pt x="99413" y="48899"/>
                </a:lnTo>
                <a:lnTo>
                  <a:pt x="105069" y="46887"/>
                </a:lnTo>
                <a:lnTo>
                  <a:pt x="118974" y="44651"/>
                </a:lnTo>
                <a:lnTo>
                  <a:pt x="169160" y="42967"/>
                </a:lnTo>
                <a:lnTo>
                  <a:pt x="177285" y="41979"/>
                </a:lnTo>
                <a:lnTo>
                  <a:pt x="185558" y="40369"/>
                </a:lnTo>
                <a:lnTo>
                  <a:pt x="193932" y="38343"/>
                </a:lnTo>
                <a:lnTo>
                  <a:pt x="210856" y="36091"/>
                </a:lnTo>
                <a:lnTo>
                  <a:pt x="262129" y="34448"/>
                </a:lnTo>
                <a:lnTo>
                  <a:pt x="280218" y="33408"/>
                </a:lnTo>
                <a:lnTo>
                  <a:pt x="290376" y="31796"/>
                </a:lnTo>
                <a:lnTo>
                  <a:pt x="300958" y="29770"/>
                </a:lnTo>
                <a:lnTo>
                  <a:pt x="320335" y="27519"/>
                </a:lnTo>
                <a:lnTo>
                  <a:pt x="371593" y="25955"/>
                </a:lnTo>
                <a:lnTo>
                  <a:pt x="406206" y="24835"/>
                </a:lnTo>
                <a:lnTo>
                  <a:pt x="419135" y="23224"/>
                </a:lnTo>
                <a:lnTo>
                  <a:pt x="432517" y="21197"/>
                </a:lnTo>
                <a:lnTo>
                  <a:pt x="457546" y="18946"/>
                </a:lnTo>
                <a:lnTo>
                  <a:pt x="504659" y="17500"/>
                </a:lnTo>
                <a:lnTo>
                  <a:pt x="517155" y="16430"/>
                </a:lnTo>
                <a:lnTo>
                  <a:pt x="530249" y="14763"/>
                </a:lnTo>
                <a:lnTo>
                  <a:pt x="543741" y="12699"/>
                </a:lnTo>
                <a:lnTo>
                  <a:pt x="568891" y="10407"/>
                </a:lnTo>
                <a:lnTo>
                  <a:pt x="620633" y="8935"/>
                </a:lnTo>
                <a:lnTo>
                  <a:pt x="634477" y="7861"/>
                </a:lnTo>
                <a:lnTo>
                  <a:pt x="648468" y="6194"/>
                </a:lnTo>
                <a:lnTo>
                  <a:pt x="662558" y="4129"/>
                </a:lnTo>
                <a:lnTo>
                  <a:pt x="690914" y="1835"/>
                </a:lnTo>
                <a:lnTo>
                  <a:pt x="747924" y="362"/>
                </a:lnTo>
                <a:lnTo>
                  <a:pt x="1107550" y="0"/>
                </a:lnTo>
                <a:lnTo>
                  <a:pt x="1121965" y="953"/>
                </a:lnTo>
                <a:lnTo>
                  <a:pt x="1136338" y="2540"/>
                </a:lnTo>
                <a:lnTo>
                  <a:pt x="1150683" y="4551"/>
                </a:lnTo>
                <a:lnTo>
                  <a:pt x="1181861" y="6785"/>
                </a:lnTo>
                <a:lnTo>
                  <a:pt x="1231544" y="8042"/>
                </a:lnTo>
                <a:lnTo>
                  <a:pt x="1397718" y="8563"/>
                </a:lnTo>
                <a:lnTo>
                  <a:pt x="1412566" y="9519"/>
                </a:lnTo>
                <a:lnTo>
                  <a:pt x="1427227" y="11108"/>
                </a:lnTo>
                <a:lnTo>
                  <a:pt x="1441763" y="13120"/>
                </a:lnTo>
                <a:lnTo>
                  <a:pt x="1470615" y="15356"/>
                </a:lnTo>
                <a:lnTo>
                  <a:pt x="1500266" y="17302"/>
                </a:lnTo>
                <a:lnTo>
                  <a:pt x="1516173" y="19155"/>
                </a:lnTo>
                <a:lnTo>
                  <a:pt x="1532494" y="21342"/>
                </a:lnTo>
                <a:lnTo>
                  <a:pt x="1547184" y="22801"/>
                </a:lnTo>
                <a:lnTo>
                  <a:pt x="1573666" y="24420"/>
                </a:lnTo>
                <a:lnTo>
                  <a:pt x="1587015" y="25806"/>
                </a:lnTo>
                <a:lnTo>
                  <a:pt x="1600676" y="27681"/>
                </a:lnTo>
                <a:lnTo>
                  <a:pt x="1614546" y="29884"/>
                </a:lnTo>
                <a:lnTo>
                  <a:pt x="1627603" y="31353"/>
                </a:lnTo>
                <a:lnTo>
                  <a:pt x="1652271" y="32984"/>
                </a:lnTo>
                <a:lnTo>
                  <a:pt x="1664183" y="34372"/>
                </a:lnTo>
                <a:lnTo>
                  <a:pt x="1675934" y="36250"/>
                </a:lnTo>
                <a:lnTo>
                  <a:pt x="1687578" y="38454"/>
                </a:lnTo>
                <a:lnTo>
                  <a:pt x="1698198" y="39923"/>
                </a:lnTo>
                <a:lnTo>
                  <a:pt x="1717619" y="41555"/>
                </a:lnTo>
                <a:lnTo>
                  <a:pt x="1726798" y="42944"/>
                </a:lnTo>
                <a:lnTo>
                  <a:pt x="1735775" y="44822"/>
                </a:lnTo>
                <a:lnTo>
                  <a:pt x="1744617" y="47026"/>
                </a:lnTo>
                <a:lnTo>
                  <a:pt x="1753369" y="48496"/>
                </a:lnTo>
                <a:lnTo>
                  <a:pt x="1770714" y="50128"/>
                </a:lnTo>
                <a:lnTo>
                  <a:pt x="1779340" y="51516"/>
                </a:lnTo>
                <a:lnTo>
                  <a:pt x="1787948" y="53394"/>
                </a:lnTo>
                <a:lnTo>
                  <a:pt x="1796544" y="55598"/>
                </a:lnTo>
                <a:lnTo>
                  <a:pt x="1803227" y="58020"/>
                </a:lnTo>
                <a:lnTo>
                  <a:pt x="1808636" y="60588"/>
                </a:lnTo>
                <a:lnTo>
                  <a:pt x="1813193" y="63251"/>
                </a:lnTo>
                <a:lnTo>
                  <a:pt x="1818137" y="65027"/>
                </a:lnTo>
                <a:lnTo>
                  <a:pt x="1828710" y="67001"/>
                </a:lnTo>
                <a:lnTo>
                  <a:pt x="1845372" y="68112"/>
                </a:lnTo>
                <a:lnTo>
                  <a:pt x="1849115" y="69220"/>
                </a:lnTo>
                <a:lnTo>
                  <a:pt x="1851609" y="70912"/>
                </a:lnTo>
                <a:lnTo>
                  <a:pt x="1856599" y="771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269"/>
          <p:cNvSpPr/>
          <p:nvPr/>
        </p:nvSpPr>
        <p:spPr>
          <a:xfrm>
            <a:off x="2428875" y="5563552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270"/>
          <p:cNvSpPr/>
          <p:nvPr/>
        </p:nvSpPr>
        <p:spPr>
          <a:xfrm>
            <a:off x="774425" y="5726429"/>
            <a:ext cx="197125" cy="274322"/>
          </a:xfrm>
          <a:custGeom>
            <a:avLst/>
            <a:gdLst/>
            <a:ahLst/>
            <a:cxnLst/>
            <a:rect l="0" t="0" r="0" b="0"/>
            <a:pathLst>
              <a:path w="197125" h="274322">
                <a:moveTo>
                  <a:pt x="25674" y="0"/>
                </a:moveTo>
                <a:lnTo>
                  <a:pt x="5523" y="0"/>
                </a:lnTo>
                <a:lnTo>
                  <a:pt x="3668" y="953"/>
                </a:lnTo>
                <a:lnTo>
                  <a:pt x="2431" y="2541"/>
                </a:lnTo>
                <a:lnTo>
                  <a:pt x="102" y="8220"/>
                </a:lnTo>
                <a:lnTo>
                  <a:pt x="0" y="13019"/>
                </a:lnTo>
                <a:lnTo>
                  <a:pt x="938" y="15347"/>
                </a:lnTo>
                <a:lnTo>
                  <a:pt x="6809" y="23174"/>
                </a:lnTo>
                <a:lnTo>
                  <a:pt x="11892" y="28715"/>
                </a:lnTo>
                <a:lnTo>
                  <a:pt x="13629" y="32479"/>
                </a:lnTo>
                <a:lnTo>
                  <a:pt x="14787" y="36893"/>
                </a:lnTo>
                <a:lnTo>
                  <a:pt x="15558" y="41740"/>
                </a:lnTo>
                <a:lnTo>
                  <a:pt x="18956" y="49667"/>
                </a:lnTo>
                <a:lnTo>
                  <a:pt x="23641" y="56364"/>
                </a:lnTo>
                <a:lnTo>
                  <a:pt x="28898" y="62516"/>
                </a:lnTo>
                <a:lnTo>
                  <a:pt x="34410" y="68425"/>
                </a:lnTo>
                <a:lnTo>
                  <a:pt x="45408" y="79647"/>
                </a:lnTo>
                <a:lnTo>
                  <a:pt x="61640" y="95955"/>
                </a:lnTo>
                <a:lnTo>
                  <a:pt x="64891" y="100166"/>
                </a:lnTo>
                <a:lnTo>
                  <a:pt x="68012" y="104877"/>
                </a:lnTo>
                <a:lnTo>
                  <a:pt x="71044" y="109923"/>
                </a:lnTo>
                <a:lnTo>
                  <a:pt x="74971" y="114240"/>
                </a:lnTo>
                <a:lnTo>
                  <a:pt x="79494" y="118070"/>
                </a:lnTo>
                <a:lnTo>
                  <a:pt x="84414" y="121576"/>
                </a:lnTo>
                <a:lnTo>
                  <a:pt x="88647" y="125819"/>
                </a:lnTo>
                <a:lnTo>
                  <a:pt x="92421" y="130552"/>
                </a:lnTo>
                <a:lnTo>
                  <a:pt x="95890" y="135612"/>
                </a:lnTo>
                <a:lnTo>
                  <a:pt x="100107" y="140891"/>
                </a:lnTo>
                <a:lnTo>
                  <a:pt x="104824" y="146315"/>
                </a:lnTo>
                <a:lnTo>
                  <a:pt x="109873" y="151836"/>
                </a:lnTo>
                <a:lnTo>
                  <a:pt x="114192" y="157422"/>
                </a:lnTo>
                <a:lnTo>
                  <a:pt x="118024" y="163051"/>
                </a:lnTo>
                <a:lnTo>
                  <a:pt x="121530" y="168708"/>
                </a:lnTo>
                <a:lnTo>
                  <a:pt x="124821" y="174385"/>
                </a:lnTo>
                <a:lnTo>
                  <a:pt x="131017" y="185772"/>
                </a:lnTo>
                <a:lnTo>
                  <a:pt x="134955" y="190523"/>
                </a:lnTo>
                <a:lnTo>
                  <a:pt x="139486" y="194644"/>
                </a:lnTo>
                <a:lnTo>
                  <a:pt x="144411" y="198342"/>
                </a:lnTo>
                <a:lnTo>
                  <a:pt x="148647" y="202713"/>
                </a:lnTo>
                <a:lnTo>
                  <a:pt x="152424" y="207533"/>
                </a:lnTo>
                <a:lnTo>
                  <a:pt x="155894" y="212650"/>
                </a:lnTo>
                <a:lnTo>
                  <a:pt x="159160" y="217967"/>
                </a:lnTo>
                <a:lnTo>
                  <a:pt x="162290" y="223417"/>
                </a:lnTo>
                <a:lnTo>
                  <a:pt x="165329" y="228955"/>
                </a:lnTo>
                <a:lnTo>
                  <a:pt x="168307" y="233599"/>
                </a:lnTo>
                <a:lnTo>
                  <a:pt x="174157" y="241300"/>
                </a:lnTo>
                <a:lnTo>
                  <a:pt x="179932" y="247897"/>
                </a:lnTo>
                <a:lnTo>
                  <a:pt x="185673" y="254004"/>
                </a:lnTo>
                <a:lnTo>
                  <a:pt x="191400" y="259894"/>
                </a:lnTo>
                <a:lnTo>
                  <a:pt x="193308" y="262798"/>
                </a:lnTo>
                <a:lnTo>
                  <a:pt x="195994" y="270483"/>
                </a:lnTo>
                <a:lnTo>
                  <a:pt x="197124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271"/>
          <p:cNvSpPr/>
          <p:nvPr/>
        </p:nvSpPr>
        <p:spPr>
          <a:xfrm>
            <a:off x="834389" y="5692140"/>
            <a:ext cx="188596" cy="325756"/>
          </a:xfrm>
          <a:custGeom>
            <a:avLst/>
            <a:gdLst/>
            <a:ahLst/>
            <a:cxnLst/>
            <a:rect l="0" t="0" r="0" b="0"/>
            <a:pathLst>
              <a:path w="188596" h="325756">
                <a:moveTo>
                  <a:pt x="188595" y="0"/>
                </a:moveTo>
                <a:lnTo>
                  <a:pt x="175503" y="0"/>
                </a:lnTo>
                <a:lnTo>
                  <a:pt x="174152" y="952"/>
                </a:lnTo>
                <a:lnTo>
                  <a:pt x="173252" y="2540"/>
                </a:lnTo>
                <a:lnTo>
                  <a:pt x="172251" y="6843"/>
                </a:lnTo>
                <a:lnTo>
                  <a:pt x="171806" y="11931"/>
                </a:lnTo>
                <a:lnTo>
                  <a:pt x="170735" y="14622"/>
                </a:lnTo>
                <a:lnTo>
                  <a:pt x="167005" y="20150"/>
                </a:lnTo>
                <a:lnTo>
                  <a:pt x="162172" y="25783"/>
                </a:lnTo>
                <a:lnTo>
                  <a:pt x="159550" y="28619"/>
                </a:lnTo>
                <a:lnTo>
                  <a:pt x="146758" y="41711"/>
                </a:lnTo>
                <a:lnTo>
                  <a:pt x="142606" y="47810"/>
                </a:lnTo>
                <a:lnTo>
                  <a:pt x="138886" y="54733"/>
                </a:lnTo>
                <a:lnTo>
                  <a:pt x="132212" y="69093"/>
                </a:lnTo>
                <a:lnTo>
                  <a:pt x="126071" y="81826"/>
                </a:lnTo>
                <a:lnTo>
                  <a:pt x="123100" y="88840"/>
                </a:lnTo>
                <a:lnTo>
                  <a:pt x="120167" y="96374"/>
                </a:lnTo>
                <a:lnTo>
                  <a:pt x="117259" y="104255"/>
                </a:lnTo>
                <a:lnTo>
                  <a:pt x="113415" y="112365"/>
                </a:lnTo>
                <a:lnTo>
                  <a:pt x="108948" y="120630"/>
                </a:lnTo>
                <a:lnTo>
                  <a:pt x="104065" y="128997"/>
                </a:lnTo>
                <a:lnTo>
                  <a:pt x="99856" y="137433"/>
                </a:lnTo>
                <a:lnTo>
                  <a:pt x="96099" y="145915"/>
                </a:lnTo>
                <a:lnTo>
                  <a:pt x="92641" y="154426"/>
                </a:lnTo>
                <a:lnTo>
                  <a:pt x="89383" y="162958"/>
                </a:lnTo>
                <a:lnTo>
                  <a:pt x="83224" y="180058"/>
                </a:lnTo>
                <a:lnTo>
                  <a:pt x="80248" y="187666"/>
                </a:lnTo>
                <a:lnTo>
                  <a:pt x="77311" y="194643"/>
                </a:lnTo>
                <a:lnTo>
                  <a:pt x="74401" y="201200"/>
                </a:lnTo>
                <a:lnTo>
                  <a:pt x="70556" y="208428"/>
                </a:lnTo>
                <a:lnTo>
                  <a:pt x="66087" y="216104"/>
                </a:lnTo>
                <a:lnTo>
                  <a:pt x="61203" y="224079"/>
                </a:lnTo>
                <a:lnTo>
                  <a:pt x="56995" y="231301"/>
                </a:lnTo>
                <a:lnTo>
                  <a:pt x="49779" y="244405"/>
                </a:lnTo>
                <a:lnTo>
                  <a:pt x="40361" y="262493"/>
                </a:lnTo>
                <a:lnTo>
                  <a:pt x="36433" y="268340"/>
                </a:lnTo>
                <a:lnTo>
                  <a:pt x="31909" y="274143"/>
                </a:lnTo>
                <a:lnTo>
                  <a:pt x="26987" y="279917"/>
                </a:lnTo>
                <a:lnTo>
                  <a:pt x="21520" y="288873"/>
                </a:lnTo>
                <a:lnTo>
                  <a:pt x="18137" y="296028"/>
                </a:lnTo>
                <a:lnTo>
                  <a:pt x="13459" y="302383"/>
                </a:lnTo>
                <a:lnTo>
                  <a:pt x="10744" y="308382"/>
                </a:lnTo>
                <a:lnTo>
                  <a:pt x="10020" y="311316"/>
                </a:lnTo>
                <a:lnTo>
                  <a:pt x="8585" y="313271"/>
                </a:lnTo>
                <a:lnTo>
                  <a:pt x="6676" y="314575"/>
                </a:lnTo>
                <a:lnTo>
                  <a:pt x="4451" y="315444"/>
                </a:lnTo>
                <a:lnTo>
                  <a:pt x="2967" y="316976"/>
                </a:lnTo>
                <a:lnTo>
                  <a:pt x="1978" y="318950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272"/>
          <p:cNvSpPr/>
          <p:nvPr/>
        </p:nvSpPr>
        <p:spPr>
          <a:xfrm>
            <a:off x="1228728" y="5623560"/>
            <a:ext cx="162875" cy="351325"/>
          </a:xfrm>
          <a:custGeom>
            <a:avLst/>
            <a:gdLst/>
            <a:ahLst/>
            <a:cxnLst/>
            <a:rect l="0" t="0" r="0" b="0"/>
            <a:pathLst>
              <a:path w="162875" h="351325">
                <a:moveTo>
                  <a:pt x="162874" y="0"/>
                </a:moveTo>
                <a:lnTo>
                  <a:pt x="155493" y="7381"/>
                </a:lnTo>
                <a:lnTo>
                  <a:pt x="152291" y="8043"/>
                </a:lnTo>
                <a:lnTo>
                  <a:pt x="150104" y="8219"/>
                </a:lnTo>
                <a:lnTo>
                  <a:pt x="148645" y="9289"/>
                </a:lnTo>
                <a:lnTo>
                  <a:pt x="147673" y="10955"/>
                </a:lnTo>
                <a:lnTo>
                  <a:pt x="147025" y="13018"/>
                </a:lnTo>
                <a:lnTo>
                  <a:pt x="143765" y="17851"/>
                </a:lnTo>
                <a:lnTo>
                  <a:pt x="139141" y="23173"/>
                </a:lnTo>
                <a:lnTo>
                  <a:pt x="133911" y="28714"/>
                </a:lnTo>
                <a:lnTo>
                  <a:pt x="112569" y="50283"/>
                </a:lnTo>
                <a:lnTo>
                  <a:pt x="96640" y="66228"/>
                </a:lnTo>
                <a:lnTo>
                  <a:pt x="92048" y="71774"/>
                </a:lnTo>
                <a:lnTo>
                  <a:pt x="88034" y="77376"/>
                </a:lnTo>
                <a:lnTo>
                  <a:pt x="84406" y="83017"/>
                </a:lnTo>
                <a:lnTo>
                  <a:pt x="80082" y="88682"/>
                </a:lnTo>
                <a:lnTo>
                  <a:pt x="75294" y="94364"/>
                </a:lnTo>
                <a:lnTo>
                  <a:pt x="70197" y="100056"/>
                </a:lnTo>
                <a:lnTo>
                  <a:pt x="64894" y="106709"/>
                </a:lnTo>
                <a:lnTo>
                  <a:pt x="59454" y="114002"/>
                </a:lnTo>
                <a:lnTo>
                  <a:pt x="53922" y="121721"/>
                </a:lnTo>
                <a:lnTo>
                  <a:pt x="50235" y="128772"/>
                </a:lnTo>
                <a:lnTo>
                  <a:pt x="47776" y="135378"/>
                </a:lnTo>
                <a:lnTo>
                  <a:pt x="46137" y="141687"/>
                </a:lnTo>
                <a:lnTo>
                  <a:pt x="43139" y="148751"/>
                </a:lnTo>
                <a:lnTo>
                  <a:pt x="39236" y="156317"/>
                </a:lnTo>
                <a:lnTo>
                  <a:pt x="34729" y="164219"/>
                </a:lnTo>
                <a:lnTo>
                  <a:pt x="30771" y="172344"/>
                </a:lnTo>
                <a:lnTo>
                  <a:pt x="27180" y="180619"/>
                </a:lnTo>
                <a:lnTo>
                  <a:pt x="23834" y="188992"/>
                </a:lnTo>
                <a:lnTo>
                  <a:pt x="20651" y="196480"/>
                </a:lnTo>
                <a:lnTo>
                  <a:pt x="14574" y="209879"/>
                </a:lnTo>
                <a:lnTo>
                  <a:pt x="5797" y="228133"/>
                </a:lnTo>
                <a:lnTo>
                  <a:pt x="3864" y="234004"/>
                </a:lnTo>
                <a:lnTo>
                  <a:pt x="2575" y="239822"/>
                </a:lnTo>
                <a:lnTo>
                  <a:pt x="1715" y="245606"/>
                </a:lnTo>
                <a:lnTo>
                  <a:pt x="1142" y="251367"/>
                </a:lnTo>
                <a:lnTo>
                  <a:pt x="760" y="257113"/>
                </a:lnTo>
                <a:lnTo>
                  <a:pt x="506" y="262849"/>
                </a:lnTo>
                <a:lnTo>
                  <a:pt x="223" y="274301"/>
                </a:lnTo>
                <a:lnTo>
                  <a:pt x="0" y="319538"/>
                </a:lnTo>
                <a:lnTo>
                  <a:pt x="952" y="322563"/>
                </a:lnTo>
                <a:lnTo>
                  <a:pt x="4548" y="328463"/>
                </a:lnTo>
                <a:lnTo>
                  <a:pt x="9322" y="334261"/>
                </a:lnTo>
                <a:lnTo>
                  <a:pt x="11929" y="337140"/>
                </a:lnTo>
                <a:lnTo>
                  <a:pt x="17365" y="342880"/>
                </a:lnTo>
                <a:lnTo>
                  <a:pt x="20148" y="345745"/>
                </a:lnTo>
                <a:lnTo>
                  <a:pt x="22956" y="347654"/>
                </a:lnTo>
                <a:lnTo>
                  <a:pt x="25780" y="348926"/>
                </a:lnTo>
                <a:lnTo>
                  <a:pt x="28616" y="349775"/>
                </a:lnTo>
                <a:lnTo>
                  <a:pt x="31458" y="350341"/>
                </a:lnTo>
                <a:lnTo>
                  <a:pt x="34306" y="350717"/>
                </a:lnTo>
                <a:lnTo>
                  <a:pt x="37157" y="350969"/>
                </a:lnTo>
                <a:lnTo>
                  <a:pt x="40963" y="351137"/>
                </a:lnTo>
                <a:lnTo>
                  <a:pt x="50271" y="351324"/>
                </a:lnTo>
                <a:lnTo>
                  <a:pt x="54468" y="350421"/>
                </a:lnTo>
                <a:lnTo>
                  <a:pt x="58218" y="348866"/>
                </a:lnTo>
                <a:lnTo>
                  <a:pt x="61671" y="346877"/>
                </a:lnTo>
                <a:lnTo>
                  <a:pt x="64925" y="345551"/>
                </a:lnTo>
                <a:lnTo>
                  <a:pt x="68047" y="344667"/>
                </a:lnTo>
                <a:lnTo>
                  <a:pt x="77149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273"/>
          <p:cNvSpPr/>
          <p:nvPr/>
        </p:nvSpPr>
        <p:spPr>
          <a:xfrm>
            <a:off x="1400527" y="5735002"/>
            <a:ext cx="248251" cy="171451"/>
          </a:xfrm>
          <a:custGeom>
            <a:avLst/>
            <a:gdLst/>
            <a:ahLst/>
            <a:cxnLst/>
            <a:rect l="0" t="0" r="0" b="0"/>
            <a:pathLst>
              <a:path w="248251" h="171451">
                <a:moveTo>
                  <a:pt x="8220" y="0"/>
                </a:moveTo>
                <a:lnTo>
                  <a:pt x="0" y="0"/>
                </a:lnTo>
                <a:lnTo>
                  <a:pt x="7059" y="0"/>
                </a:lnTo>
                <a:lnTo>
                  <a:pt x="12427" y="4551"/>
                </a:lnTo>
                <a:lnTo>
                  <a:pt x="14835" y="5892"/>
                </a:lnTo>
                <a:lnTo>
                  <a:pt x="20050" y="7381"/>
                </a:lnTo>
                <a:lnTo>
                  <a:pt x="25543" y="10583"/>
                </a:lnTo>
                <a:lnTo>
                  <a:pt x="31159" y="15181"/>
                </a:lnTo>
                <a:lnTo>
                  <a:pt x="36830" y="20400"/>
                </a:lnTo>
                <a:lnTo>
                  <a:pt x="40628" y="22172"/>
                </a:lnTo>
                <a:lnTo>
                  <a:pt x="45066" y="23354"/>
                </a:lnTo>
                <a:lnTo>
                  <a:pt x="49929" y="24142"/>
                </a:lnTo>
                <a:lnTo>
                  <a:pt x="54123" y="26572"/>
                </a:lnTo>
                <a:lnTo>
                  <a:pt x="57872" y="30098"/>
                </a:lnTo>
                <a:lnTo>
                  <a:pt x="61324" y="34352"/>
                </a:lnTo>
                <a:lnTo>
                  <a:pt x="65530" y="38142"/>
                </a:lnTo>
                <a:lnTo>
                  <a:pt x="70239" y="41620"/>
                </a:lnTo>
                <a:lnTo>
                  <a:pt x="75284" y="44892"/>
                </a:lnTo>
                <a:lnTo>
                  <a:pt x="79599" y="48026"/>
                </a:lnTo>
                <a:lnTo>
                  <a:pt x="83429" y="51067"/>
                </a:lnTo>
                <a:lnTo>
                  <a:pt x="86934" y="54048"/>
                </a:lnTo>
                <a:lnTo>
                  <a:pt x="91176" y="56987"/>
                </a:lnTo>
                <a:lnTo>
                  <a:pt x="95909" y="59899"/>
                </a:lnTo>
                <a:lnTo>
                  <a:pt x="100969" y="62793"/>
                </a:lnTo>
                <a:lnTo>
                  <a:pt x="105296" y="66627"/>
                </a:lnTo>
                <a:lnTo>
                  <a:pt x="109132" y="71088"/>
                </a:lnTo>
                <a:lnTo>
                  <a:pt x="112642" y="75967"/>
                </a:lnTo>
                <a:lnTo>
                  <a:pt x="116887" y="81125"/>
                </a:lnTo>
                <a:lnTo>
                  <a:pt x="121622" y="86468"/>
                </a:lnTo>
                <a:lnTo>
                  <a:pt x="126684" y="91936"/>
                </a:lnTo>
                <a:lnTo>
                  <a:pt x="131963" y="96533"/>
                </a:lnTo>
                <a:lnTo>
                  <a:pt x="137388" y="100551"/>
                </a:lnTo>
                <a:lnTo>
                  <a:pt x="142909" y="104181"/>
                </a:lnTo>
                <a:lnTo>
                  <a:pt x="148495" y="108507"/>
                </a:lnTo>
                <a:lnTo>
                  <a:pt x="154125" y="113295"/>
                </a:lnTo>
                <a:lnTo>
                  <a:pt x="159782" y="118393"/>
                </a:lnTo>
                <a:lnTo>
                  <a:pt x="164506" y="123696"/>
                </a:lnTo>
                <a:lnTo>
                  <a:pt x="168608" y="129136"/>
                </a:lnTo>
                <a:lnTo>
                  <a:pt x="172296" y="134669"/>
                </a:lnTo>
                <a:lnTo>
                  <a:pt x="176659" y="139309"/>
                </a:lnTo>
                <a:lnTo>
                  <a:pt x="181472" y="143356"/>
                </a:lnTo>
                <a:lnTo>
                  <a:pt x="186587" y="147006"/>
                </a:lnTo>
                <a:lnTo>
                  <a:pt x="190949" y="150391"/>
                </a:lnTo>
                <a:lnTo>
                  <a:pt x="194809" y="153601"/>
                </a:lnTo>
                <a:lnTo>
                  <a:pt x="198335" y="156693"/>
                </a:lnTo>
                <a:lnTo>
                  <a:pt x="202591" y="158754"/>
                </a:lnTo>
                <a:lnTo>
                  <a:pt x="207333" y="160129"/>
                </a:lnTo>
                <a:lnTo>
                  <a:pt x="212400" y="161045"/>
                </a:lnTo>
                <a:lnTo>
                  <a:pt x="216730" y="162609"/>
                </a:lnTo>
                <a:lnTo>
                  <a:pt x="224081" y="166885"/>
                </a:lnTo>
                <a:lnTo>
                  <a:pt x="228327" y="168407"/>
                </a:lnTo>
                <a:lnTo>
                  <a:pt x="233063" y="169422"/>
                </a:lnTo>
                <a:lnTo>
                  <a:pt x="24825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274"/>
          <p:cNvSpPr/>
          <p:nvPr/>
        </p:nvSpPr>
        <p:spPr>
          <a:xfrm>
            <a:off x="1451609" y="5666422"/>
            <a:ext cx="197169" cy="282894"/>
          </a:xfrm>
          <a:custGeom>
            <a:avLst/>
            <a:gdLst/>
            <a:ahLst/>
            <a:cxnLst/>
            <a:rect l="0" t="0" r="0" b="0"/>
            <a:pathLst>
              <a:path w="197169" h="282894">
                <a:moveTo>
                  <a:pt x="197168" y="0"/>
                </a:moveTo>
                <a:lnTo>
                  <a:pt x="192617" y="0"/>
                </a:lnTo>
                <a:lnTo>
                  <a:pt x="191276" y="953"/>
                </a:lnTo>
                <a:lnTo>
                  <a:pt x="190383" y="2540"/>
                </a:lnTo>
                <a:lnTo>
                  <a:pt x="188948" y="7381"/>
                </a:lnTo>
                <a:lnTo>
                  <a:pt x="187878" y="7778"/>
                </a:lnTo>
                <a:lnTo>
                  <a:pt x="184149" y="8219"/>
                </a:lnTo>
                <a:lnTo>
                  <a:pt x="181821" y="9290"/>
                </a:lnTo>
                <a:lnTo>
                  <a:pt x="176695" y="13019"/>
                </a:lnTo>
                <a:lnTo>
                  <a:pt x="174947" y="16299"/>
                </a:lnTo>
                <a:lnTo>
                  <a:pt x="173004" y="25024"/>
                </a:lnTo>
                <a:lnTo>
                  <a:pt x="170581" y="29066"/>
                </a:lnTo>
                <a:lnTo>
                  <a:pt x="167061" y="32712"/>
                </a:lnTo>
                <a:lnTo>
                  <a:pt x="162809" y="36096"/>
                </a:lnTo>
                <a:lnTo>
                  <a:pt x="159022" y="40256"/>
                </a:lnTo>
                <a:lnTo>
                  <a:pt x="155545" y="44935"/>
                </a:lnTo>
                <a:lnTo>
                  <a:pt x="152274" y="49959"/>
                </a:lnTo>
                <a:lnTo>
                  <a:pt x="149141" y="55214"/>
                </a:lnTo>
                <a:lnTo>
                  <a:pt x="146100" y="60622"/>
                </a:lnTo>
                <a:lnTo>
                  <a:pt x="143120" y="66132"/>
                </a:lnTo>
                <a:lnTo>
                  <a:pt x="140181" y="72663"/>
                </a:lnTo>
                <a:lnTo>
                  <a:pt x="137269" y="79874"/>
                </a:lnTo>
                <a:lnTo>
                  <a:pt x="134376" y="87540"/>
                </a:lnTo>
                <a:lnTo>
                  <a:pt x="130541" y="94555"/>
                </a:lnTo>
                <a:lnTo>
                  <a:pt x="126080" y="101137"/>
                </a:lnTo>
                <a:lnTo>
                  <a:pt x="121201" y="107429"/>
                </a:lnTo>
                <a:lnTo>
                  <a:pt x="116996" y="113530"/>
                </a:lnTo>
                <a:lnTo>
                  <a:pt x="113240" y="119502"/>
                </a:lnTo>
                <a:lnTo>
                  <a:pt x="109783" y="125388"/>
                </a:lnTo>
                <a:lnTo>
                  <a:pt x="105574" y="131217"/>
                </a:lnTo>
                <a:lnTo>
                  <a:pt x="100863" y="137008"/>
                </a:lnTo>
                <a:lnTo>
                  <a:pt x="95817" y="142774"/>
                </a:lnTo>
                <a:lnTo>
                  <a:pt x="90548" y="148523"/>
                </a:lnTo>
                <a:lnTo>
                  <a:pt x="79614" y="159990"/>
                </a:lnTo>
                <a:lnTo>
                  <a:pt x="74984" y="165715"/>
                </a:lnTo>
                <a:lnTo>
                  <a:pt x="70944" y="171437"/>
                </a:lnTo>
                <a:lnTo>
                  <a:pt x="67299" y="177156"/>
                </a:lnTo>
                <a:lnTo>
                  <a:pt x="63916" y="182874"/>
                </a:lnTo>
                <a:lnTo>
                  <a:pt x="60708" y="188591"/>
                </a:lnTo>
                <a:lnTo>
                  <a:pt x="57617" y="194308"/>
                </a:lnTo>
                <a:lnTo>
                  <a:pt x="53652" y="200023"/>
                </a:lnTo>
                <a:lnTo>
                  <a:pt x="49103" y="205739"/>
                </a:lnTo>
                <a:lnTo>
                  <a:pt x="44165" y="211455"/>
                </a:lnTo>
                <a:lnTo>
                  <a:pt x="40874" y="217170"/>
                </a:lnTo>
                <a:lnTo>
                  <a:pt x="38679" y="222885"/>
                </a:lnTo>
                <a:lnTo>
                  <a:pt x="37217" y="228600"/>
                </a:lnTo>
                <a:lnTo>
                  <a:pt x="34336" y="233363"/>
                </a:lnTo>
                <a:lnTo>
                  <a:pt x="30511" y="237490"/>
                </a:lnTo>
                <a:lnTo>
                  <a:pt x="26056" y="241194"/>
                </a:lnTo>
                <a:lnTo>
                  <a:pt x="22133" y="244616"/>
                </a:lnTo>
                <a:lnTo>
                  <a:pt x="18566" y="247850"/>
                </a:lnTo>
                <a:lnTo>
                  <a:pt x="15235" y="250959"/>
                </a:lnTo>
                <a:lnTo>
                  <a:pt x="13014" y="253984"/>
                </a:lnTo>
                <a:lnTo>
                  <a:pt x="8936" y="262792"/>
                </a:lnTo>
                <a:lnTo>
                  <a:pt x="3071" y="271434"/>
                </a:lnTo>
                <a:lnTo>
                  <a:pt x="910" y="279074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275"/>
          <p:cNvSpPr/>
          <p:nvPr/>
        </p:nvSpPr>
        <p:spPr>
          <a:xfrm>
            <a:off x="1777364" y="5735002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0"/>
                </a:moveTo>
                <a:lnTo>
                  <a:pt x="142501" y="0"/>
                </a:lnTo>
                <a:lnTo>
                  <a:pt x="148341" y="953"/>
                </a:lnTo>
                <a:lnTo>
                  <a:pt x="154139" y="2540"/>
                </a:lnTo>
                <a:lnTo>
                  <a:pt x="159910" y="4551"/>
                </a:lnTo>
                <a:lnTo>
                  <a:pt x="165661" y="5892"/>
                </a:lnTo>
                <a:lnTo>
                  <a:pt x="171401" y="6785"/>
                </a:lnTo>
                <a:lnTo>
                  <a:pt x="177133" y="7381"/>
                </a:lnTo>
                <a:lnTo>
                  <a:pt x="182858" y="7778"/>
                </a:lnTo>
                <a:lnTo>
                  <a:pt x="188581" y="8043"/>
                </a:lnTo>
                <a:lnTo>
                  <a:pt x="200019" y="8337"/>
                </a:lnTo>
                <a:lnTo>
                  <a:pt x="231458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276"/>
          <p:cNvSpPr/>
          <p:nvPr/>
        </p:nvSpPr>
        <p:spPr>
          <a:xfrm>
            <a:off x="1923452" y="5632132"/>
            <a:ext cx="33936" cy="291466"/>
          </a:xfrm>
          <a:custGeom>
            <a:avLst/>
            <a:gdLst/>
            <a:ahLst/>
            <a:cxnLst/>
            <a:rect l="0" t="0" r="0" b="0"/>
            <a:pathLst>
              <a:path w="33936" h="291466">
                <a:moveTo>
                  <a:pt x="33935" y="0"/>
                </a:moveTo>
                <a:lnTo>
                  <a:pt x="25467" y="0"/>
                </a:lnTo>
                <a:lnTo>
                  <a:pt x="25393" y="4551"/>
                </a:lnTo>
                <a:lnTo>
                  <a:pt x="24431" y="6844"/>
                </a:lnTo>
                <a:lnTo>
                  <a:pt x="22836" y="9325"/>
                </a:lnTo>
                <a:lnTo>
                  <a:pt x="20821" y="11932"/>
                </a:lnTo>
                <a:lnTo>
                  <a:pt x="19477" y="14622"/>
                </a:lnTo>
                <a:lnTo>
                  <a:pt x="18581" y="17368"/>
                </a:lnTo>
                <a:lnTo>
                  <a:pt x="17586" y="23911"/>
                </a:lnTo>
                <a:lnTo>
                  <a:pt x="17321" y="28324"/>
                </a:lnTo>
                <a:lnTo>
                  <a:pt x="17144" y="33170"/>
                </a:lnTo>
                <a:lnTo>
                  <a:pt x="16073" y="38306"/>
                </a:lnTo>
                <a:lnTo>
                  <a:pt x="14407" y="43635"/>
                </a:lnTo>
                <a:lnTo>
                  <a:pt x="12344" y="49092"/>
                </a:lnTo>
                <a:lnTo>
                  <a:pt x="11921" y="54636"/>
                </a:lnTo>
                <a:lnTo>
                  <a:pt x="12592" y="60236"/>
                </a:lnTo>
                <a:lnTo>
                  <a:pt x="13991" y="65875"/>
                </a:lnTo>
                <a:lnTo>
                  <a:pt x="13971" y="71540"/>
                </a:lnTo>
                <a:lnTo>
                  <a:pt x="13006" y="77221"/>
                </a:lnTo>
                <a:lnTo>
                  <a:pt x="11410" y="82913"/>
                </a:lnTo>
                <a:lnTo>
                  <a:pt x="10346" y="88613"/>
                </a:lnTo>
                <a:lnTo>
                  <a:pt x="9636" y="94318"/>
                </a:lnTo>
                <a:lnTo>
                  <a:pt x="9163" y="100026"/>
                </a:lnTo>
                <a:lnTo>
                  <a:pt x="8848" y="105736"/>
                </a:lnTo>
                <a:lnTo>
                  <a:pt x="8498" y="117162"/>
                </a:lnTo>
                <a:lnTo>
                  <a:pt x="8301" y="134304"/>
                </a:lnTo>
                <a:lnTo>
                  <a:pt x="7320" y="140019"/>
                </a:lnTo>
                <a:lnTo>
                  <a:pt x="5714" y="145733"/>
                </a:lnTo>
                <a:lnTo>
                  <a:pt x="3691" y="151448"/>
                </a:lnTo>
                <a:lnTo>
                  <a:pt x="2342" y="157163"/>
                </a:lnTo>
                <a:lnTo>
                  <a:pt x="1443" y="162878"/>
                </a:lnTo>
                <a:lnTo>
                  <a:pt x="844" y="168593"/>
                </a:lnTo>
                <a:lnTo>
                  <a:pt x="444" y="175260"/>
                </a:lnTo>
                <a:lnTo>
                  <a:pt x="0" y="190288"/>
                </a:lnTo>
                <a:lnTo>
                  <a:pt x="834" y="197344"/>
                </a:lnTo>
                <a:lnTo>
                  <a:pt x="2343" y="203953"/>
                </a:lnTo>
                <a:lnTo>
                  <a:pt x="4301" y="210263"/>
                </a:lnTo>
                <a:lnTo>
                  <a:pt x="5606" y="215423"/>
                </a:lnTo>
                <a:lnTo>
                  <a:pt x="6477" y="219815"/>
                </a:lnTo>
                <a:lnTo>
                  <a:pt x="7444" y="228188"/>
                </a:lnTo>
                <a:lnTo>
                  <a:pt x="7702" y="233088"/>
                </a:lnTo>
                <a:lnTo>
                  <a:pt x="7874" y="238260"/>
                </a:lnTo>
                <a:lnTo>
                  <a:pt x="8941" y="243613"/>
                </a:lnTo>
                <a:lnTo>
                  <a:pt x="10605" y="249086"/>
                </a:lnTo>
                <a:lnTo>
                  <a:pt x="12666" y="254640"/>
                </a:lnTo>
                <a:lnTo>
                  <a:pt x="14041" y="259295"/>
                </a:lnTo>
                <a:lnTo>
                  <a:pt x="14957" y="263351"/>
                </a:lnTo>
                <a:lnTo>
                  <a:pt x="15975" y="270398"/>
                </a:lnTo>
                <a:lnTo>
                  <a:pt x="16428" y="276705"/>
                </a:lnTo>
                <a:lnTo>
                  <a:pt x="17501" y="278767"/>
                </a:lnTo>
                <a:lnTo>
                  <a:pt x="19169" y="280142"/>
                </a:lnTo>
                <a:lnTo>
                  <a:pt x="21234" y="281059"/>
                </a:lnTo>
                <a:lnTo>
                  <a:pt x="22610" y="282623"/>
                </a:lnTo>
                <a:lnTo>
                  <a:pt x="23527" y="284618"/>
                </a:lnTo>
                <a:lnTo>
                  <a:pt x="24139" y="286900"/>
                </a:lnTo>
                <a:lnTo>
                  <a:pt x="25499" y="288422"/>
                </a:lnTo>
                <a:lnTo>
                  <a:pt x="27359" y="289437"/>
                </a:lnTo>
                <a:lnTo>
                  <a:pt x="33935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277"/>
          <p:cNvSpPr/>
          <p:nvPr/>
        </p:nvSpPr>
        <p:spPr>
          <a:xfrm>
            <a:off x="2197417" y="5580697"/>
            <a:ext cx="34291" cy="334329"/>
          </a:xfrm>
          <a:custGeom>
            <a:avLst/>
            <a:gdLst/>
            <a:ahLst/>
            <a:cxnLst/>
            <a:rect l="0" t="0" r="0" b="0"/>
            <a:pathLst>
              <a:path w="34291" h="334329">
                <a:moveTo>
                  <a:pt x="0" y="0"/>
                </a:moveTo>
                <a:lnTo>
                  <a:pt x="0" y="41733"/>
                </a:lnTo>
                <a:lnTo>
                  <a:pt x="952" y="46872"/>
                </a:lnTo>
                <a:lnTo>
                  <a:pt x="2540" y="52203"/>
                </a:lnTo>
                <a:lnTo>
                  <a:pt x="4551" y="57663"/>
                </a:lnTo>
                <a:lnTo>
                  <a:pt x="5891" y="63206"/>
                </a:lnTo>
                <a:lnTo>
                  <a:pt x="6785" y="68808"/>
                </a:lnTo>
                <a:lnTo>
                  <a:pt x="7381" y="74447"/>
                </a:lnTo>
                <a:lnTo>
                  <a:pt x="7778" y="81064"/>
                </a:lnTo>
                <a:lnTo>
                  <a:pt x="8220" y="96036"/>
                </a:lnTo>
                <a:lnTo>
                  <a:pt x="8542" y="133953"/>
                </a:lnTo>
                <a:lnTo>
                  <a:pt x="8563" y="155895"/>
                </a:lnTo>
                <a:lnTo>
                  <a:pt x="9519" y="162985"/>
                </a:lnTo>
                <a:lnTo>
                  <a:pt x="11109" y="169617"/>
                </a:lnTo>
                <a:lnTo>
                  <a:pt x="13121" y="175943"/>
                </a:lnTo>
                <a:lnTo>
                  <a:pt x="14462" y="182065"/>
                </a:lnTo>
                <a:lnTo>
                  <a:pt x="15356" y="188052"/>
                </a:lnTo>
                <a:lnTo>
                  <a:pt x="15952" y="193948"/>
                </a:lnTo>
                <a:lnTo>
                  <a:pt x="16350" y="199784"/>
                </a:lnTo>
                <a:lnTo>
                  <a:pt x="16615" y="205580"/>
                </a:lnTo>
                <a:lnTo>
                  <a:pt x="16910" y="217099"/>
                </a:lnTo>
                <a:lnTo>
                  <a:pt x="17144" y="289799"/>
                </a:lnTo>
                <a:lnTo>
                  <a:pt x="18097" y="294164"/>
                </a:lnTo>
                <a:lnTo>
                  <a:pt x="19685" y="298027"/>
                </a:lnTo>
                <a:lnTo>
                  <a:pt x="21695" y="301555"/>
                </a:lnTo>
                <a:lnTo>
                  <a:pt x="23036" y="304859"/>
                </a:lnTo>
                <a:lnTo>
                  <a:pt x="23930" y="308015"/>
                </a:lnTo>
                <a:lnTo>
                  <a:pt x="24923" y="314061"/>
                </a:lnTo>
                <a:lnTo>
                  <a:pt x="25364" y="319923"/>
                </a:lnTo>
                <a:lnTo>
                  <a:pt x="26435" y="322819"/>
                </a:lnTo>
                <a:lnTo>
                  <a:pt x="28101" y="325703"/>
                </a:lnTo>
                <a:lnTo>
                  <a:pt x="34290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278"/>
          <p:cNvSpPr/>
          <p:nvPr/>
        </p:nvSpPr>
        <p:spPr>
          <a:xfrm>
            <a:off x="2741188" y="5246370"/>
            <a:ext cx="313436" cy="342901"/>
          </a:xfrm>
          <a:custGeom>
            <a:avLst/>
            <a:gdLst/>
            <a:ahLst/>
            <a:cxnLst/>
            <a:rect l="0" t="0" r="0" b="0"/>
            <a:pathLst>
              <a:path w="313436" h="342901">
                <a:moveTo>
                  <a:pt x="13441" y="0"/>
                </a:moveTo>
                <a:lnTo>
                  <a:pt x="0" y="0"/>
                </a:lnTo>
                <a:lnTo>
                  <a:pt x="4040" y="0"/>
                </a:lnTo>
                <a:lnTo>
                  <a:pt x="4316" y="952"/>
                </a:lnTo>
                <a:lnTo>
                  <a:pt x="4760" y="9325"/>
                </a:lnTo>
                <a:lnTo>
                  <a:pt x="4796" y="11931"/>
                </a:lnTo>
                <a:lnTo>
                  <a:pt x="5773" y="13669"/>
                </a:lnTo>
                <a:lnTo>
                  <a:pt x="7376" y="14828"/>
                </a:lnTo>
                <a:lnTo>
                  <a:pt x="9398" y="15600"/>
                </a:lnTo>
                <a:lnTo>
                  <a:pt x="10746" y="17067"/>
                </a:lnTo>
                <a:lnTo>
                  <a:pt x="11644" y="18998"/>
                </a:lnTo>
                <a:lnTo>
                  <a:pt x="12243" y="21238"/>
                </a:lnTo>
                <a:lnTo>
                  <a:pt x="15449" y="26267"/>
                </a:lnTo>
                <a:lnTo>
                  <a:pt x="17637" y="28941"/>
                </a:lnTo>
                <a:lnTo>
                  <a:pt x="20049" y="30724"/>
                </a:lnTo>
                <a:lnTo>
                  <a:pt x="28946" y="34185"/>
                </a:lnTo>
                <a:lnTo>
                  <a:pt x="38112" y="38371"/>
                </a:lnTo>
                <a:lnTo>
                  <a:pt x="45996" y="40866"/>
                </a:lnTo>
                <a:lnTo>
                  <a:pt x="53628" y="42928"/>
                </a:lnTo>
                <a:lnTo>
                  <a:pt x="63370" y="47018"/>
                </a:lnTo>
                <a:lnTo>
                  <a:pt x="74049" y="52012"/>
                </a:lnTo>
                <a:lnTo>
                  <a:pt x="79564" y="54677"/>
                </a:lnTo>
                <a:lnTo>
                  <a:pt x="85146" y="56454"/>
                </a:lnTo>
                <a:lnTo>
                  <a:pt x="90772" y="57638"/>
                </a:lnTo>
                <a:lnTo>
                  <a:pt x="96428" y="58428"/>
                </a:lnTo>
                <a:lnTo>
                  <a:pt x="102103" y="58955"/>
                </a:lnTo>
                <a:lnTo>
                  <a:pt x="107792" y="59305"/>
                </a:lnTo>
                <a:lnTo>
                  <a:pt x="113489" y="59539"/>
                </a:lnTo>
                <a:lnTo>
                  <a:pt x="119192" y="60647"/>
                </a:lnTo>
                <a:lnTo>
                  <a:pt x="124900" y="62339"/>
                </a:lnTo>
                <a:lnTo>
                  <a:pt x="130609" y="64419"/>
                </a:lnTo>
                <a:lnTo>
                  <a:pt x="136321" y="66759"/>
                </a:lnTo>
                <a:lnTo>
                  <a:pt x="142034" y="69271"/>
                </a:lnTo>
                <a:lnTo>
                  <a:pt x="147747" y="71898"/>
                </a:lnTo>
                <a:lnTo>
                  <a:pt x="156635" y="74817"/>
                </a:lnTo>
                <a:lnTo>
                  <a:pt x="164713" y="77067"/>
                </a:lnTo>
                <a:lnTo>
                  <a:pt x="169534" y="79000"/>
                </a:lnTo>
                <a:lnTo>
                  <a:pt x="174653" y="81242"/>
                </a:lnTo>
                <a:lnTo>
                  <a:pt x="179971" y="82736"/>
                </a:lnTo>
                <a:lnTo>
                  <a:pt x="185421" y="83732"/>
                </a:lnTo>
                <a:lnTo>
                  <a:pt x="190959" y="84396"/>
                </a:lnTo>
                <a:lnTo>
                  <a:pt x="196557" y="85792"/>
                </a:lnTo>
                <a:lnTo>
                  <a:pt x="202193" y="87674"/>
                </a:lnTo>
                <a:lnTo>
                  <a:pt x="207856" y="89882"/>
                </a:lnTo>
                <a:lnTo>
                  <a:pt x="221768" y="94875"/>
                </a:lnTo>
                <a:lnTo>
                  <a:pt x="229478" y="97539"/>
                </a:lnTo>
                <a:lnTo>
                  <a:pt x="235571" y="99316"/>
                </a:lnTo>
                <a:lnTo>
                  <a:pt x="244881" y="101291"/>
                </a:lnTo>
                <a:lnTo>
                  <a:pt x="249649" y="102769"/>
                </a:lnTo>
                <a:lnTo>
                  <a:pt x="254733" y="104708"/>
                </a:lnTo>
                <a:lnTo>
                  <a:pt x="264510" y="108449"/>
                </a:lnTo>
                <a:lnTo>
                  <a:pt x="272030" y="110112"/>
                </a:lnTo>
                <a:lnTo>
                  <a:pt x="278547" y="113391"/>
                </a:lnTo>
                <a:lnTo>
                  <a:pt x="281618" y="115599"/>
                </a:lnTo>
                <a:lnTo>
                  <a:pt x="287571" y="118052"/>
                </a:lnTo>
                <a:lnTo>
                  <a:pt x="290492" y="118706"/>
                </a:lnTo>
                <a:lnTo>
                  <a:pt x="296278" y="121973"/>
                </a:lnTo>
                <a:lnTo>
                  <a:pt x="299154" y="124178"/>
                </a:lnTo>
                <a:lnTo>
                  <a:pt x="304890" y="126628"/>
                </a:lnTo>
                <a:lnTo>
                  <a:pt x="307753" y="127281"/>
                </a:lnTo>
                <a:lnTo>
                  <a:pt x="309662" y="128669"/>
                </a:lnTo>
                <a:lnTo>
                  <a:pt x="310934" y="130547"/>
                </a:lnTo>
                <a:lnTo>
                  <a:pt x="313330" y="136773"/>
                </a:lnTo>
                <a:lnTo>
                  <a:pt x="313435" y="141596"/>
                </a:lnTo>
                <a:lnTo>
                  <a:pt x="312497" y="142975"/>
                </a:lnTo>
                <a:lnTo>
                  <a:pt x="310919" y="143894"/>
                </a:lnTo>
                <a:lnTo>
                  <a:pt x="308915" y="144507"/>
                </a:lnTo>
                <a:lnTo>
                  <a:pt x="307579" y="145867"/>
                </a:lnTo>
                <a:lnTo>
                  <a:pt x="306688" y="147728"/>
                </a:lnTo>
                <a:lnTo>
                  <a:pt x="306094" y="149920"/>
                </a:lnTo>
                <a:lnTo>
                  <a:pt x="303793" y="152334"/>
                </a:lnTo>
                <a:lnTo>
                  <a:pt x="296157" y="157556"/>
                </a:lnTo>
                <a:lnTo>
                  <a:pt x="293358" y="160282"/>
                </a:lnTo>
                <a:lnTo>
                  <a:pt x="291493" y="163052"/>
                </a:lnTo>
                <a:lnTo>
                  <a:pt x="290249" y="165851"/>
                </a:lnTo>
                <a:lnTo>
                  <a:pt x="287515" y="168670"/>
                </a:lnTo>
                <a:lnTo>
                  <a:pt x="279397" y="174342"/>
                </a:lnTo>
                <a:lnTo>
                  <a:pt x="271979" y="180038"/>
                </a:lnTo>
                <a:lnTo>
                  <a:pt x="264555" y="186696"/>
                </a:lnTo>
                <a:lnTo>
                  <a:pt x="254905" y="196006"/>
                </a:lnTo>
                <a:lnTo>
                  <a:pt x="249664" y="200203"/>
                </a:lnTo>
                <a:lnTo>
                  <a:pt x="244266" y="203954"/>
                </a:lnTo>
                <a:lnTo>
                  <a:pt x="238762" y="207407"/>
                </a:lnTo>
                <a:lnTo>
                  <a:pt x="233188" y="211613"/>
                </a:lnTo>
                <a:lnTo>
                  <a:pt x="227566" y="216323"/>
                </a:lnTo>
                <a:lnTo>
                  <a:pt x="217193" y="225683"/>
                </a:lnTo>
                <a:lnTo>
                  <a:pt x="209408" y="233018"/>
                </a:lnTo>
                <a:lnTo>
                  <a:pt x="204093" y="236308"/>
                </a:lnTo>
                <a:lnTo>
                  <a:pt x="197693" y="239454"/>
                </a:lnTo>
                <a:lnTo>
                  <a:pt x="190568" y="242503"/>
                </a:lnTo>
                <a:lnTo>
                  <a:pt x="183913" y="246441"/>
                </a:lnTo>
                <a:lnTo>
                  <a:pt x="177572" y="250972"/>
                </a:lnTo>
                <a:lnTo>
                  <a:pt x="171439" y="255897"/>
                </a:lnTo>
                <a:lnTo>
                  <a:pt x="165446" y="260133"/>
                </a:lnTo>
                <a:lnTo>
                  <a:pt x="159545" y="263909"/>
                </a:lnTo>
                <a:lnTo>
                  <a:pt x="153707" y="267379"/>
                </a:lnTo>
                <a:lnTo>
                  <a:pt x="144679" y="276315"/>
                </a:lnTo>
                <a:lnTo>
                  <a:pt x="140938" y="281365"/>
                </a:lnTo>
                <a:lnTo>
                  <a:pt x="131702" y="289516"/>
                </a:lnTo>
                <a:lnTo>
                  <a:pt x="126572" y="293023"/>
                </a:lnTo>
                <a:lnTo>
                  <a:pt x="121246" y="296313"/>
                </a:lnTo>
                <a:lnTo>
                  <a:pt x="115792" y="299460"/>
                </a:lnTo>
                <a:lnTo>
                  <a:pt x="104650" y="305495"/>
                </a:lnTo>
                <a:lnTo>
                  <a:pt x="93349" y="311353"/>
                </a:lnTo>
                <a:lnTo>
                  <a:pt x="84516" y="317131"/>
                </a:lnTo>
                <a:lnTo>
                  <a:pt x="77415" y="322875"/>
                </a:lnTo>
                <a:lnTo>
                  <a:pt x="71084" y="328602"/>
                </a:lnTo>
                <a:lnTo>
                  <a:pt x="68062" y="330511"/>
                </a:lnTo>
                <a:lnTo>
                  <a:pt x="59259" y="334149"/>
                </a:lnTo>
                <a:lnTo>
                  <a:pt x="53490" y="338375"/>
                </a:lnTo>
                <a:lnTo>
                  <a:pt x="49665" y="339883"/>
                </a:lnTo>
                <a:lnTo>
                  <a:pt x="40336" y="341559"/>
                </a:lnTo>
                <a:lnTo>
                  <a:pt x="30587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279"/>
          <p:cNvSpPr/>
          <p:nvPr/>
        </p:nvSpPr>
        <p:spPr>
          <a:xfrm>
            <a:off x="2300287" y="5580697"/>
            <a:ext cx="137000" cy="377191"/>
          </a:xfrm>
          <a:custGeom>
            <a:avLst/>
            <a:gdLst/>
            <a:ahLst/>
            <a:cxnLst/>
            <a:rect l="0" t="0" r="0" b="0"/>
            <a:pathLst>
              <a:path w="137000" h="377191">
                <a:moveTo>
                  <a:pt x="0" y="0"/>
                </a:moveTo>
                <a:lnTo>
                  <a:pt x="12770" y="12770"/>
                </a:lnTo>
                <a:lnTo>
                  <a:pt x="16134" y="15181"/>
                </a:lnTo>
                <a:lnTo>
                  <a:pt x="20281" y="17741"/>
                </a:lnTo>
                <a:lnTo>
                  <a:pt x="24950" y="20400"/>
                </a:lnTo>
                <a:lnTo>
                  <a:pt x="29016" y="23125"/>
                </a:lnTo>
                <a:lnTo>
                  <a:pt x="32679" y="25894"/>
                </a:lnTo>
                <a:lnTo>
                  <a:pt x="36074" y="28693"/>
                </a:lnTo>
                <a:lnTo>
                  <a:pt x="39289" y="31511"/>
                </a:lnTo>
                <a:lnTo>
                  <a:pt x="42385" y="34342"/>
                </a:lnTo>
                <a:lnTo>
                  <a:pt x="45402" y="37182"/>
                </a:lnTo>
                <a:lnTo>
                  <a:pt x="49318" y="40028"/>
                </a:lnTo>
                <a:lnTo>
                  <a:pt x="53834" y="42878"/>
                </a:lnTo>
                <a:lnTo>
                  <a:pt x="58749" y="45731"/>
                </a:lnTo>
                <a:lnTo>
                  <a:pt x="69291" y="51440"/>
                </a:lnTo>
                <a:lnTo>
                  <a:pt x="91580" y="62866"/>
                </a:lnTo>
                <a:lnTo>
                  <a:pt x="97249" y="66676"/>
                </a:lnTo>
                <a:lnTo>
                  <a:pt x="102932" y="71120"/>
                </a:lnTo>
                <a:lnTo>
                  <a:pt x="108627" y="75989"/>
                </a:lnTo>
                <a:lnTo>
                  <a:pt x="113375" y="81139"/>
                </a:lnTo>
                <a:lnTo>
                  <a:pt x="117494" y="86478"/>
                </a:lnTo>
                <a:lnTo>
                  <a:pt x="121191" y="91942"/>
                </a:lnTo>
                <a:lnTo>
                  <a:pt x="124609" y="98442"/>
                </a:lnTo>
                <a:lnTo>
                  <a:pt x="127840" y="105633"/>
                </a:lnTo>
                <a:lnTo>
                  <a:pt x="130947" y="113285"/>
                </a:lnTo>
                <a:lnTo>
                  <a:pt x="133018" y="121243"/>
                </a:lnTo>
                <a:lnTo>
                  <a:pt x="134399" y="129406"/>
                </a:lnTo>
                <a:lnTo>
                  <a:pt x="135319" y="137706"/>
                </a:lnTo>
                <a:lnTo>
                  <a:pt x="135933" y="146096"/>
                </a:lnTo>
                <a:lnTo>
                  <a:pt x="136342" y="154548"/>
                </a:lnTo>
                <a:lnTo>
                  <a:pt x="136796" y="171558"/>
                </a:lnTo>
                <a:lnTo>
                  <a:pt x="136999" y="188643"/>
                </a:lnTo>
                <a:lnTo>
                  <a:pt x="136100" y="197199"/>
                </a:lnTo>
                <a:lnTo>
                  <a:pt x="134548" y="205762"/>
                </a:lnTo>
                <a:lnTo>
                  <a:pt x="132561" y="214327"/>
                </a:lnTo>
                <a:lnTo>
                  <a:pt x="131237" y="222894"/>
                </a:lnTo>
                <a:lnTo>
                  <a:pt x="130354" y="231464"/>
                </a:lnTo>
                <a:lnTo>
                  <a:pt x="129765" y="240034"/>
                </a:lnTo>
                <a:lnTo>
                  <a:pt x="128420" y="248606"/>
                </a:lnTo>
                <a:lnTo>
                  <a:pt x="126571" y="257177"/>
                </a:lnTo>
                <a:lnTo>
                  <a:pt x="124385" y="265749"/>
                </a:lnTo>
                <a:lnTo>
                  <a:pt x="121976" y="273368"/>
                </a:lnTo>
                <a:lnTo>
                  <a:pt x="119417" y="280353"/>
                </a:lnTo>
                <a:lnTo>
                  <a:pt x="116759" y="286915"/>
                </a:lnTo>
                <a:lnTo>
                  <a:pt x="114987" y="293194"/>
                </a:lnTo>
                <a:lnTo>
                  <a:pt x="113806" y="299285"/>
                </a:lnTo>
                <a:lnTo>
                  <a:pt x="113018" y="305251"/>
                </a:lnTo>
                <a:lnTo>
                  <a:pt x="110588" y="311133"/>
                </a:lnTo>
                <a:lnTo>
                  <a:pt x="107063" y="316960"/>
                </a:lnTo>
                <a:lnTo>
                  <a:pt x="102808" y="322749"/>
                </a:lnTo>
                <a:lnTo>
                  <a:pt x="99971" y="327561"/>
                </a:lnTo>
                <a:lnTo>
                  <a:pt x="96819" y="335448"/>
                </a:lnTo>
                <a:lnTo>
                  <a:pt x="92878" y="342128"/>
                </a:lnTo>
                <a:lnTo>
                  <a:pt x="90494" y="345243"/>
                </a:lnTo>
                <a:lnTo>
                  <a:pt x="87952" y="348272"/>
                </a:lnTo>
                <a:lnTo>
                  <a:pt x="85304" y="351244"/>
                </a:lnTo>
                <a:lnTo>
                  <a:pt x="79823" y="357086"/>
                </a:lnTo>
                <a:lnTo>
                  <a:pt x="74212" y="362858"/>
                </a:lnTo>
                <a:lnTo>
                  <a:pt x="72335" y="365730"/>
                </a:lnTo>
                <a:lnTo>
                  <a:pt x="70249" y="371462"/>
                </a:lnTo>
                <a:lnTo>
                  <a:pt x="68740" y="373371"/>
                </a:lnTo>
                <a:lnTo>
                  <a:pt x="66782" y="374644"/>
                </a:lnTo>
                <a:lnTo>
                  <a:pt x="60060" y="377171"/>
                </a:lnTo>
                <a:lnTo>
                  <a:pt x="60007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280"/>
          <p:cNvSpPr/>
          <p:nvPr/>
        </p:nvSpPr>
        <p:spPr>
          <a:xfrm>
            <a:off x="3286531" y="5075072"/>
            <a:ext cx="384842" cy="415910"/>
          </a:xfrm>
          <a:custGeom>
            <a:avLst/>
            <a:gdLst/>
            <a:ahLst/>
            <a:cxnLst/>
            <a:rect l="0" t="0" r="0" b="0"/>
            <a:pathLst>
              <a:path w="384842" h="415910">
                <a:moveTo>
                  <a:pt x="205333" y="51282"/>
                </a:moveTo>
                <a:lnTo>
                  <a:pt x="168173" y="51282"/>
                </a:lnTo>
                <a:lnTo>
                  <a:pt x="165320" y="52235"/>
                </a:lnTo>
                <a:lnTo>
                  <a:pt x="153122" y="60013"/>
                </a:lnTo>
                <a:lnTo>
                  <a:pt x="145299" y="64053"/>
                </a:lnTo>
                <a:lnTo>
                  <a:pt x="141498" y="67416"/>
                </a:lnTo>
                <a:lnTo>
                  <a:pt x="128554" y="83961"/>
                </a:lnTo>
                <a:lnTo>
                  <a:pt x="117179" y="96208"/>
                </a:lnTo>
                <a:lnTo>
                  <a:pt x="62416" y="151331"/>
                </a:lnTo>
                <a:lnTo>
                  <a:pt x="57668" y="157986"/>
                </a:lnTo>
                <a:lnTo>
                  <a:pt x="53550" y="165281"/>
                </a:lnTo>
                <a:lnTo>
                  <a:pt x="40096" y="192969"/>
                </a:lnTo>
                <a:lnTo>
                  <a:pt x="36120" y="200033"/>
                </a:lnTo>
                <a:lnTo>
                  <a:pt x="31565" y="207599"/>
                </a:lnTo>
                <a:lnTo>
                  <a:pt x="26623" y="215501"/>
                </a:lnTo>
                <a:lnTo>
                  <a:pt x="22376" y="223627"/>
                </a:lnTo>
                <a:lnTo>
                  <a:pt x="18592" y="231902"/>
                </a:lnTo>
                <a:lnTo>
                  <a:pt x="15116" y="240275"/>
                </a:lnTo>
                <a:lnTo>
                  <a:pt x="12800" y="247763"/>
                </a:lnTo>
                <a:lnTo>
                  <a:pt x="11255" y="254659"/>
                </a:lnTo>
                <a:lnTo>
                  <a:pt x="8586" y="267402"/>
                </a:lnTo>
                <a:lnTo>
                  <a:pt x="4225" y="279416"/>
                </a:lnTo>
                <a:lnTo>
                  <a:pt x="2682" y="286239"/>
                </a:lnTo>
                <a:lnTo>
                  <a:pt x="1652" y="293645"/>
                </a:lnTo>
                <a:lnTo>
                  <a:pt x="966" y="301440"/>
                </a:lnTo>
                <a:lnTo>
                  <a:pt x="508" y="308542"/>
                </a:lnTo>
                <a:lnTo>
                  <a:pt x="0" y="321512"/>
                </a:lnTo>
                <a:lnTo>
                  <a:pt x="2314" y="333627"/>
                </a:lnTo>
                <a:lnTo>
                  <a:pt x="6518" y="345362"/>
                </a:lnTo>
                <a:lnTo>
                  <a:pt x="11561" y="356927"/>
                </a:lnTo>
                <a:lnTo>
                  <a:pt x="19755" y="369597"/>
                </a:lnTo>
                <a:lnTo>
                  <a:pt x="27922" y="378811"/>
                </a:lnTo>
                <a:lnTo>
                  <a:pt x="37902" y="388303"/>
                </a:lnTo>
                <a:lnTo>
                  <a:pt x="48687" y="395697"/>
                </a:lnTo>
                <a:lnTo>
                  <a:pt x="59830" y="402158"/>
                </a:lnTo>
                <a:lnTo>
                  <a:pt x="65469" y="405215"/>
                </a:lnTo>
                <a:lnTo>
                  <a:pt x="76814" y="408611"/>
                </a:lnTo>
                <a:lnTo>
                  <a:pt x="82506" y="409517"/>
                </a:lnTo>
                <a:lnTo>
                  <a:pt x="89159" y="411073"/>
                </a:lnTo>
                <a:lnTo>
                  <a:pt x="96451" y="413063"/>
                </a:lnTo>
                <a:lnTo>
                  <a:pt x="104170" y="415342"/>
                </a:lnTo>
                <a:lnTo>
                  <a:pt x="112174" y="415909"/>
                </a:lnTo>
                <a:lnTo>
                  <a:pt x="120367" y="415335"/>
                </a:lnTo>
                <a:lnTo>
                  <a:pt x="128687" y="413999"/>
                </a:lnTo>
                <a:lnTo>
                  <a:pt x="137091" y="413109"/>
                </a:lnTo>
                <a:lnTo>
                  <a:pt x="145551" y="412515"/>
                </a:lnTo>
                <a:lnTo>
                  <a:pt x="154048" y="412119"/>
                </a:lnTo>
                <a:lnTo>
                  <a:pt x="163523" y="410903"/>
                </a:lnTo>
                <a:lnTo>
                  <a:pt x="173650" y="409140"/>
                </a:lnTo>
                <a:lnTo>
                  <a:pt x="184211" y="407011"/>
                </a:lnTo>
                <a:lnTo>
                  <a:pt x="194110" y="403688"/>
                </a:lnTo>
                <a:lnTo>
                  <a:pt x="203566" y="399567"/>
                </a:lnTo>
                <a:lnTo>
                  <a:pt x="212728" y="394915"/>
                </a:lnTo>
                <a:lnTo>
                  <a:pt x="221693" y="389908"/>
                </a:lnTo>
                <a:lnTo>
                  <a:pt x="230527" y="384666"/>
                </a:lnTo>
                <a:lnTo>
                  <a:pt x="239275" y="379266"/>
                </a:lnTo>
                <a:lnTo>
                  <a:pt x="247963" y="372808"/>
                </a:lnTo>
                <a:lnTo>
                  <a:pt x="256613" y="365645"/>
                </a:lnTo>
                <a:lnTo>
                  <a:pt x="265237" y="358013"/>
                </a:lnTo>
                <a:lnTo>
                  <a:pt x="282440" y="341912"/>
                </a:lnTo>
                <a:lnTo>
                  <a:pt x="312216" y="312843"/>
                </a:lnTo>
                <a:lnTo>
                  <a:pt x="318498" y="305667"/>
                </a:lnTo>
                <a:lnTo>
                  <a:pt x="324592" y="298024"/>
                </a:lnTo>
                <a:lnTo>
                  <a:pt x="330559" y="290072"/>
                </a:lnTo>
                <a:lnTo>
                  <a:pt x="342269" y="273616"/>
                </a:lnTo>
                <a:lnTo>
                  <a:pt x="348059" y="265228"/>
                </a:lnTo>
                <a:lnTo>
                  <a:pt x="352872" y="257730"/>
                </a:lnTo>
                <a:lnTo>
                  <a:pt x="357032" y="250827"/>
                </a:lnTo>
                <a:lnTo>
                  <a:pt x="360759" y="244320"/>
                </a:lnTo>
                <a:lnTo>
                  <a:pt x="364195" y="237124"/>
                </a:lnTo>
                <a:lnTo>
                  <a:pt x="367438" y="229469"/>
                </a:lnTo>
                <a:lnTo>
                  <a:pt x="370554" y="221509"/>
                </a:lnTo>
                <a:lnTo>
                  <a:pt x="373583" y="214297"/>
                </a:lnTo>
                <a:lnTo>
                  <a:pt x="376555" y="207584"/>
                </a:lnTo>
                <a:lnTo>
                  <a:pt x="379489" y="201204"/>
                </a:lnTo>
                <a:lnTo>
                  <a:pt x="381444" y="194092"/>
                </a:lnTo>
                <a:lnTo>
                  <a:pt x="382748" y="186494"/>
                </a:lnTo>
                <a:lnTo>
                  <a:pt x="383617" y="178571"/>
                </a:lnTo>
                <a:lnTo>
                  <a:pt x="384197" y="171384"/>
                </a:lnTo>
                <a:lnTo>
                  <a:pt x="384583" y="164688"/>
                </a:lnTo>
                <a:lnTo>
                  <a:pt x="384841" y="158319"/>
                </a:lnTo>
                <a:lnTo>
                  <a:pt x="384060" y="151215"/>
                </a:lnTo>
                <a:lnTo>
                  <a:pt x="382587" y="143622"/>
                </a:lnTo>
                <a:lnTo>
                  <a:pt x="380653" y="135702"/>
                </a:lnTo>
                <a:lnTo>
                  <a:pt x="378411" y="128517"/>
                </a:lnTo>
                <a:lnTo>
                  <a:pt x="375963" y="121823"/>
                </a:lnTo>
                <a:lnTo>
                  <a:pt x="373379" y="115454"/>
                </a:lnTo>
                <a:lnTo>
                  <a:pt x="365428" y="103298"/>
                </a:lnTo>
                <a:lnTo>
                  <a:pt x="356497" y="91546"/>
                </a:lnTo>
                <a:lnTo>
                  <a:pt x="349352" y="79973"/>
                </a:lnTo>
                <a:lnTo>
                  <a:pt x="343002" y="68479"/>
                </a:lnTo>
                <a:lnTo>
                  <a:pt x="339975" y="62747"/>
                </a:lnTo>
                <a:lnTo>
                  <a:pt x="335099" y="57973"/>
                </a:lnTo>
                <a:lnTo>
                  <a:pt x="328992" y="53838"/>
                </a:lnTo>
                <a:lnTo>
                  <a:pt x="322062" y="50128"/>
                </a:lnTo>
                <a:lnTo>
                  <a:pt x="315537" y="45751"/>
                </a:lnTo>
                <a:lnTo>
                  <a:pt x="309283" y="40928"/>
                </a:lnTo>
                <a:lnTo>
                  <a:pt x="303208" y="35807"/>
                </a:lnTo>
                <a:lnTo>
                  <a:pt x="291378" y="27577"/>
                </a:lnTo>
                <a:lnTo>
                  <a:pt x="279771" y="20744"/>
                </a:lnTo>
                <a:lnTo>
                  <a:pt x="268262" y="14532"/>
                </a:lnTo>
                <a:lnTo>
                  <a:pt x="251073" y="5681"/>
                </a:lnTo>
                <a:lnTo>
                  <a:pt x="244398" y="3736"/>
                </a:lnTo>
                <a:lnTo>
                  <a:pt x="237092" y="2440"/>
                </a:lnTo>
                <a:lnTo>
                  <a:pt x="229364" y="1576"/>
                </a:lnTo>
                <a:lnTo>
                  <a:pt x="222306" y="1000"/>
                </a:lnTo>
                <a:lnTo>
                  <a:pt x="215696" y="616"/>
                </a:lnTo>
                <a:lnTo>
                  <a:pt x="203271" y="189"/>
                </a:lnTo>
                <a:lnTo>
                  <a:pt x="191400" y="0"/>
                </a:lnTo>
                <a:lnTo>
                  <a:pt x="184614" y="901"/>
                </a:lnTo>
                <a:lnTo>
                  <a:pt x="177233" y="2455"/>
                </a:lnTo>
                <a:lnTo>
                  <a:pt x="153898" y="84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281"/>
          <p:cNvSpPr/>
          <p:nvPr/>
        </p:nvSpPr>
        <p:spPr>
          <a:xfrm>
            <a:off x="2890282" y="4965463"/>
            <a:ext cx="44371" cy="66595"/>
          </a:xfrm>
          <a:custGeom>
            <a:avLst/>
            <a:gdLst/>
            <a:ahLst/>
            <a:cxnLst/>
            <a:rect l="0" t="0" r="0" b="0"/>
            <a:pathLst>
              <a:path w="44371" h="66595">
                <a:moveTo>
                  <a:pt x="0" y="0"/>
                </a:moveTo>
                <a:lnTo>
                  <a:pt x="199" y="869"/>
                </a:lnTo>
                <a:lnTo>
                  <a:pt x="1588" y="3727"/>
                </a:lnTo>
                <a:lnTo>
                  <a:pt x="3466" y="6586"/>
                </a:lnTo>
                <a:lnTo>
                  <a:pt x="5671" y="9443"/>
                </a:lnTo>
                <a:lnTo>
                  <a:pt x="8093" y="13254"/>
                </a:lnTo>
                <a:lnTo>
                  <a:pt x="10660" y="17699"/>
                </a:lnTo>
                <a:lnTo>
                  <a:pt x="17074" y="29419"/>
                </a:lnTo>
                <a:lnTo>
                  <a:pt x="17951" y="33562"/>
                </a:lnTo>
                <a:lnTo>
                  <a:pt x="18185" y="36000"/>
                </a:lnTo>
                <a:lnTo>
                  <a:pt x="19293" y="38578"/>
                </a:lnTo>
                <a:lnTo>
                  <a:pt x="20985" y="41249"/>
                </a:lnTo>
                <a:lnTo>
                  <a:pt x="25992" y="47829"/>
                </a:lnTo>
                <a:lnTo>
                  <a:pt x="26677" y="51269"/>
                </a:lnTo>
                <a:lnTo>
                  <a:pt x="26860" y="53520"/>
                </a:lnTo>
                <a:lnTo>
                  <a:pt x="27934" y="55021"/>
                </a:lnTo>
                <a:lnTo>
                  <a:pt x="29603" y="56021"/>
                </a:lnTo>
                <a:lnTo>
                  <a:pt x="34574" y="57626"/>
                </a:lnTo>
                <a:lnTo>
                  <a:pt x="35934" y="57758"/>
                </a:lnTo>
                <a:lnTo>
                  <a:pt x="37794" y="57846"/>
                </a:lnTo>
                <a:lnTo>
                  <a:pt x="39986" y="57904"/>
                </a:lnTo>
                <a:lnTo>
                  <a:pt x="41447" y="58896"/>
                </a:lnTo>
                <a:lnTo>
                  <a:pt x="42421" y="60510"/>
                </a:lnTo>
                <a:lnTo>
                  <a:pt x="44370" y="66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282"/>
          <p:cNvSpPr/>
          <p:nvPr/>
        </p:nvSpPr>
        <p:spPr>
          <a:xfrm>
            <a:off x="758432" y="6189346"/>
            <a:ext cx="178720" cy="171448"/>
          </a:xfrm>
          <a:custGeom>
            <a:avLst/>
            <a:gdLst/>
            <a:ahLst/>
            <a:cxnLst/>
            <a:rect l="0" t="0" r="0" b="0"/>
            <a:pathLst>
              <a:path w="178720" h="171448">
                <a:moveTo>
                  <a:pt x="127392" y="8571"/>
                </a:moveTo>
                <a:lnTo>
                  <a:pt x="114278" y="8571"/>
                </a:lnTo>
                <a:lnTo>
                  <a:pt x="112935" y="7619"/>
                </a:lnTo>
                <a:lnTo>
                  <a:pt x="112039" y="6032"/>
                </a:lnTo>
                <a:lnTo>
                  <a:pt x="111442" y="4021"/>
                </a:lnTo>
                <a:lnTo>
                  <a:pt x="110091" y="2679"/>
                </a:lnTo>
                <a:lnTo>
                  <a:pt x="108238" y="1786"/>
                </a:lnTo>
                <a:lnTo>
                  <a:pt x="102971" y="352"/>
                </a:lnTo>
                <a:lnTo>
                  <a:pt x="97508" y="103"/>
                </a:lnTo>
                <a:lnTo>
                  <a:pt x="69068" y="0"/>
                </a:lnTo>
                <a:lnTo>
                  <a:pt x="65593" y="2539"/>
                </a:lnTo>
                <a:lnTo>
                  <a:pt x="63333" y="4549"/>
                </a:lnTo>
                <a:lnTo>
                  <a:pt x="60873" y="5890"/>
                </a:lnTo>
                <a:lnTo>
                  <a:pt x="55601" y="7380"/>
                </a:lnTo>
                <a:lnTo>
                  <a:pt x="50083" y="10582"/>
                </a:lnTo>
                <a:lnTo>
                  <a:pt x="47278" y="12769"/>
                </a:lnTo>
                <a:lnTo>
                  <a:pt x="44455" y="14227"/>
                </a:lnTo>
                <a:lnTo>
                  <a:pt x="41621" y="15199"/>
                </a:lnTo>
                <a:lnTo>
                  <a:pt x="34779" y="16760"/>
                </a:lnTo>
                <a:lnTo>
                  <a:pt x="31303" y="19513"/>
                </a:lnTo>
                <a:lnTo>
                  <a:pt x="29043" y="21581"/>
                </a:lnTo>
                <a:lnTo>
                  <a:pt x="26584" y="22959"/>
                </a:lnTo>
                <a:lnTo>
                  <a:pt x="21311" y="24491"/>
                </a:lnTo>
                <a:lnTo>
                  <a:pt x="15793" y="27712"/>
                </a:lnTo>
                <a:lnTo>
                  <a:pt x="12988" y="29904"/>
                </a:lnTo>
                <a:lnTo>
                  <a:pt x="11118" y="32318"/>
                </a:lnTo>
                <a:lnTo>
                  <a:pt x="9871" y="34880"/>
                </a:lnTo>
                <a:lnTo>
                  <a:pt x="7870" y="41285"/>
                </a:lnTo>
                <a:lnTo>
                  <a:pt x="7596" y="44700"/>
                </a:lnTo>
                <a:lnTo>
                  <a:pt x="7475" y="49394"/>
                </a:lnTo>
                <a:lnTo>
                  <a:pt x="7421" y="54655"/>
                </a:lnTo>
                <a:lnTo>
                  <a:pt x="6454" y="58343"/>
                </a:lnTo>
                <a:lnTo>
                  <a:pt x="4857" y="62708"/>
                </a:lnTo>
                <a:lnTo>
                  <a:pt x="2839" y="67522"/>
                </a:lnTo>
                <a:lnTo>
                  <a:pt x="1495" y="71685"/>
                </a:lnTo>
                <a:lnTo>
                  <a:pt x="598" y="75412"/>
                </a:lnTo>
                <a:lnTo>
                  <a:pt x="0" y="78849"/>
                </a:lnTo>
                <a:lnTo>
                  <a:pt x="554" y="82093"/>
                </a:lnTo>
                <a:lnTo>
                  <a:pt x="1876" y="85208"/>
                </a:lnTo>
                <a:lnTo>
                  <a:pt x="3710" y="88238"/>
                </a:lnTo>
                <a:lnTo>
                  <a:pt x="4933" y="91210"/>
                </a:lnTo>
                <a:lnTo>
                  <a:pt x="5747" y="94143"/>
                </a:lnTo>
                <a:lnTo>
                  <a:pt x="6291" y="97052"/>
                </a:lnTo>
                <a:lnTo>
                  <a:pt x="6653" y="100896"/>
                </a:lnTo>
                <a:lnTo>
                  <a:pt x="6894" y="105363"/>
                </a:lnTo>
                <a:lnTo>
                  <a:pt x="7055" y="110246"/>
                </a:lnTo>
                <a:lnTo>
                  <a:pt x="8115" y="114455"/>
                </a:lnTo>
                <a:lnTo>
                  <a:pt x="9774" y="118213"/>
                </a:lnTo>
                <a:lnTo>
                  <a:pt x="11833" y="121671"/>
                </a:lnTo>
                <a:lnTo>
                  <a:pt x="13205" y="124928"/>
                </a:lnTo>
                <a:lnTo>
                  <a:pt x="14120" y="128052"/>
                </a:lnTo>
                <a:lnTo>
                  <a:pt x="14730" y="131088"/>
                </a:lnTo>
                <a:lnTo>
                  <a:pt x="15137" y="134064"/>
                </a:lnTo>
                <a:lnTo>
                  <a:pt x="15408" y="137001"/>
                </a:lnTo>
                <a:lnTo>
                  <a:pt x="15588" y="139911"/>
                </a:lnTo>
                <a:lnTo>
                  <a:pt x="16661" y="142803"/>
                </a:lnTo>
                <a:lnTo>
                  <a:pt x="18329" y="145685"/>
                </a:lnTo>
                <a:lnTo>
                  <a:pt x="20394" y="148558"/>
                </a:lnTo>
                <a:lnTo>
                  <a:pt x="22722" y="151425"/>
                </a:lnTo>
                <a:lnTo>
                  <a:pt x="25227" y="154290"/>
                </a:lnTo>
                <a:lnTo>
                  <a:pt x="31541" y="161180"/>
                </a:lnTo>
                <a:lnTo>
                  <a:pt x="40339" y="170108"/>
                </a:lnTo>
                <a:lnTo>
                  <a:pt x="41735" y="170555"/>
                </a:lnTo>
                <a:lnTo>
                  <a:pt x="45825" y="171051"/>
                </a:lnTo>
                <a:lnTo>
                  <a:pt x="50818" y="171272"/>
                </a:lnTo>
                <a:lnTo>
                  <a:pt x="57233" y="171414"/>
                </a:lnTo>
                <a:lnTo>
                  <a:pt x="87142" y="171447"/>
                </a:lnTo>
                <a:lnTo>
                  <a:pt x="90081" y="170495"/>
                </a:lnTo>
                <a:lnTo>
                  <a:pt x="92993" y="168908"/>
                </a:lnTo>
                <a:lnTo>
                  <a:pt x="95887" y="166898"/>
                </a:lnTo>
                <a:lnTo>
                  <a:pt x="99721" y="164605"/>
                </a:lnTo>
                <a:lnTo>
                  <a:pt x="104183" y="162124"/>
                </a:lnTo>
                <a:lnTo>
                  <a:pt x="109062" y="159517"/>
                </a:lnTo>
                <a:lnTo>
                  <a:pt x="113267" y="156827"/>
                </a:lnTo>
                <a:lnTo>
                  <a:pt x="117023" y="154081"/>
                </a:lnTo>
                <a:lnTo>
                  <a:pt x="120479" y="151298"/>
                </a:lnTo>
                <a:lnTo>
                  <a:pt x="122784" y="148490"/>
                </a:lnTo>
                <a:lnTo>
                  <a:pt x="124320" y="145665"/>
                </a:lnTo>
                <a:lnTo>
                  <a:pt x="125344" y="142830"/>
                </a:lnTo>
                <a:lnTo>
                  <a:pt x="127932" y="139034"/>
                </a:lnTo>
                <a:lnTo>
                  <a:pt x="131562" y="134599"/>
                </a:lnTo>
                <a:lnTo>
                  <a:pt x="139723" y="125544"/>
                </a:lnTo>
                <a:lnTo>
                  <a:pt x="146525" y="118344"/>
                </a:lnTo>
                <a:lnTo>
                  <a:pt x="155710" y="108935"/>
                </a:lnTo>
                <a:lnTo>
                  <a:pt x="158653" y="105008"/>
                </a:lnTo>
                <a:lnTo>
                  <a:pt x="161568" y="100485"/>
                </a:lnTo>
                <a:lnTo>
                  <a:pt x="164464" y="95564"/>
                </a:lnTo>
                <a:lnTo>
                  <a:pt x="166394" y="91332"/>
                </a:lnTo>
                <a:lnTo>
                  <a:pt x="167681" y="87558"/>
                </a:lnTo>
                <a:lnTo>
                  <a:pt x="168539" y="84088"/>
                </a:lnTo>
                <a:lnTo>
                  <a:pt x="169111" y="80823"/>
                </a:lnTo>
                <a:lnTo>
                  <a:pt x="169492" y="77695"/>
                </a:lnTo>
                <a:lnTo>
                  <a:pt x="169747" y="74656"/>
                </a:lnTo>
                <a:lnTo>
                  <a:pt x="170869" y="70725"/>
                </a:lnTo>
                <a:lnTo>
                  <a:pt x="172569" y="66200"/>
                </a:lnTo>
                <a:lnTo>
                  <a:pt x="174655" y="61277"/>
                </a:lnTo>
                <a:lnTo>
                  <a:pt x="176046" y="57044"/>
                </a:lnTo>
                <a:lnTo>
                  <a:pt x="176973" y="53269"/>
                </a:lnTo>
                <a:lnTo>
                  <a:pt x="177591" y="49799"/>
                </a:lnTo>
                <a:lnTo>
                  <a:pt x="178003" y="46534"/>
                </a:lnTo>
                <a:lnTo>
                  <a:pt x="178278" y="43405"/>
                </a:lnTo>
                <a:lnTo>
                  <a:pt x="178461" y="40366"/>
                </a:lnTo>
                <a:lnTo>
                  <a:pt x="178665" y="34450"/>
                </a:lnTo>
                <a:lnTo>
                  <a:pt x="178719" y="31539"/>
                </a:lnTo>
                <a:lnTo>
                  <a:pt x="177803" y="29598"/>
                </a:lnTo>
                <a:lnTo>
                  <a:pt x="176239" y="28304"/>
                </a:lnTo>
                <a:lnTo>
                  <a:pt x="174244" y="27441"/>
                </a:lnTo>
                <a:lnTo>
                  <a:pt x="172915" y="25914"/>
                </a:lnTo>
                <a:lnTo>
                  <a:pt x="172028" y="23943"/>
                </a:lnTo>
                <a:lnTo>
                  <a:pt x="170605" y="18487"/>
                </a:lnTo>
                <a:lnTo>
                  <a:pt x="169536" y="18039"/>
                </a:lnTo>
                <a:lnTo>
                  <a:pt x="165808" y="17542"/>
                </a:lnTo>
                <a:lnTo>
                  <a:pt x="164433" y="16456"/>
                </a:lnTo>
                <a:lnTo>
                  <a:pt x="163516" y="14781"/>
                </a:lnTo>
                <a:lnTo>
                  <a:pt x="162905" y="12711"/>
                </a:lnTo>
                <a:lnTo>
                  <a:pt x="161545" y="11331"/>
                </a:lnTo>
                <a:lnTo>
                  <a:pt x="159686" y="10411"/>
                </a:lnTo>
                <a:lnTo>
                  <a:pt x="155080" y="9389"/>
                </a:lnTo>
                <a:lnTo>
                  <a:pt x="149858" y="8935"/>
                </a:lnTo>
                <a:lnTo>
                  <a:pt x="144362" y="8733"/>
                </a:lnTo>
                <a:lnTo>
                  <a:pt x="137624" y="8603"/>
                </a:lnTo>
                <a:lnTo>
                  <a:pt x="134162" y="11125"/>
                </a:lnTo>
                <a:lnTo>
                  <a:pt x="131906" y="13131"/>
                </a:lnTo>
                <a:lnTo>
                  <a:pt x="129449" y="14469"/>
                </a:lnTo>
                <a:lnTo>
                  <a:pt x="124179" y="15955"/>
                </a:lnTo>
                <a:lnTo>
                  <a:pt x="122393" y="17304"/>
                </a:lnTo>
                <a:lnTo>
                  <a:pt x="121202" y="19156"/>
                </a:lnTo>
                <a:lnTo>
                  <a:pt x="118820" y="257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283"/>
          <p:cNvSpPr/>
          <p:nvPr/>
        </p:nvSpPr>
        <p:spPr>
          <a:xfrm>
            <a:off x="1557947" y="6232207"/>
            <a:ext cx="227991" cy="42864"/>
          </a:xfrm>
          <a:custGeom>
            <a:avLst/>
            <a:gdLst/>
            <a:ahLst/>
            <a:cxnLst/>
            <a:rect l="0" t="0" r="0" b="0"/>
            <a:pathLst>
              <a:path w="227991" h="42864">
                <a:moveTo>
                  <a:pt x="5105" y="42863"/>
                </a:moveTo>
                <a:lnTo>
                  <a:pt x="166" y="42863"/>
                </a:lnTo>
                <a:lnTo>
                  <a:pt x="4266" y="42863"/>
                </a:lnTo>
                <a:lnTo>
                  <a:pt x="0" y="42863"/>
                </a:lnTo>
                <a:lnTo>
                  <a:pt x="4850" y="42863"/>
                </a:lnTo>
                <a:lnTo>
                  <a:pt x="4935" y="41910"/>
                </a:lnTo>
                <a:lnTo>
                  <a:pt x="4992" y="40323"/>
                </a:lnTo>
                <a:lnTo>
                  <a:pt x="5029" y="38312"/>
                </a:lnTo>
                <a:lnTo>
                  <a:pt x="6007" y="36971"/>
                </a:lnTo>
                <a:lnTo>
                  <a:pt x="7611" y="36077"/>
                </a:lnTo>
                <a:lnTo>
                  <a:pt x="13646" y="34300"/>
                </a:lnTo>
                <a:lnTo>
                  <a:pt x="26447" y="34291"/>
                </a:lnTo>
                <a:lnTo>
                  <a:pt x="28858" y="33338"/>
                </a:lnTo>
                <a:lnTo>
                  <a:pt x="31418" y="31750"/>
                </a:lnTo>
                <a:lnTo>
                  <a:pt x="37819" y="26909"/>
                </a:lnTo>
                <a:lnTo>
                  <a:pt x="41235" y="26247"/>
                </a:lnTo>
                <a:lnTo>
                  <a:pt x="48033" y="25788"/>
                </a:lnTo>
                <a:lnTo>
                  <a:pt x="52124" y="25749"/>
                </a:lnTo>
                <a:lnTo>
                  <a:pt x="54549" y="24786"/>
                </a:lnTo>
                <a:lnTo>
                  <a:pt x="57117" y="23191"/>
                </a:lnTo>
                <a:lnTo>
                  <a:pt x="59782" y="21176"/>
                </a:lnTo>
                <a:lnTo>
                  <a:pt x="62511" y="19832"/>
                </a:lnTo>
                <a:lnTo>
                  <a:pt x="65284" y="18937"/>
                </a:lnTo>
                <a:lnTo>
                  <a:pt x="71856" y="17942"/>
                </a:lnTo>
                <a:lnTo>
                  <a:pt x="76276" y="17676"/>
                </a:lnTo>
                <a:lnTo>
                  <a:pt x="85314" y="17381"/>
                </a:lnTo>
                <a:lnTo>
                  <a:pt x="92506" y="17250"/>
                </a:lnTo>
                <a:lnTo>
                  <a:pt x="95757" y="16262"/>
                </a:lnTo>
                <a:lnTo>
                  <a:pt x="98877" y="14652"/>
                </a:lnTo>
                <a:lnTo>
                  <a:pt x="101910" y="12626"/>
                </a:lnTo>
                <a:lnTo>
                  <a:pt x="105836" y="11275"/>
                </a:lnTo>
                <a:lnTo>
                  <a:pt x="110359" y="10374"/>
                </a:lnTo>
                <a:lnTo>
                  <a:pt x="115280" y="9774"/>
                </a:lnTo>
                <a:lnTo>
                  <a:pt x="119512" y="9373"/>
                </a:lnTo>
                <a:lnTo>
                  <a:pt x="123287" y="9106"/>
                </a:lnTo>
                <a:lnTo>
                  <a:pt x="126755" y="8928"/>
                </a:lnTo>
                <a:lnTo>
                  <a:pt x="130020" y="7857"/>
                </a:lnTo>
                <a:lnTo>
                  <a:pt x="133149" y="6191"/>
                </a:lnTo>
                <a:lnTo>
                  <a:pt x="136188" y="4127"/>
                </a:lnTo>
                <a:lnTo>
                  <a:pt x="139166" y="2752"/>
                </a:lnTo>
                <a:lnTo>
                  <a:pt x="142104" y="1834"/>
                </a:lnTo>
                <a:lnTo>
                  <a:pt x="148861" y="815"/>
                </a:lnTo>
                <a:lnTo>
                  <a:pt x="153330" y="544"/>
                </a:lnTo>
                <a:lnTo>
                  <a:pt x="162423" y="242"/>
                </a:lnTo>
                <a:lnTo>
                  <a:pt x="176021" y="48"/>
                </a:lnTo>
                <a:lnTo>
                  <a:pt x="2279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284"/>
          <p:cNvSpPr/>
          <p:nvPr/>
        </p:nvSpPr>
        <p:spPr>
          <a:xfrm>
            <a:off x="1905952" y="6120765"/>
            <a:ext cx="8574" cy="240031"/>
          </a:xfrm>
          <a:custGeom>
            <a:avLst/>
            <a:gdLst/>
            <a:ahLst/>
            <a:cxnLst/>
            <a:rect l="0" t="0" r="0" b="0"/>
            <a:pathLst>
              <a:path w="8574" h="240031">
                <a:moveTo>
                  <a:pt x="0" y="0"/>
                </a:moveTo>
                <a:lnTo>
                  <a:pt x="0" y="91558"/>
                </a:lnTo>
                <a:lnTo>
                  <a:pt x="952" y="97233"/>
                </a:lnTo>
                <a:lnTo>
                  <a:pt x="2540" y="102922"/>
                </a:lnTo>
                <a:lnTo>
                  <a:pt x="4551" y="108620"/>
                </a:lnTo>
                <a:lnTo>
                  <a:pt x="4939" y="114323"/>
                </a:lnTo>
                <a:lnTo>
                  <a:pt x="4245" y="120030"/>
                </a:lnTo>
                <a:lnTo>
                  <a:pt x="2830" y="125740"/>
                </a:lnTo>
                <a:lnTo>
                  <a:pt x="1887" y="131452"/>
                </a:lnTo>
                <a:lnTo>
                  <a:pt x="1258" y="137164"/>
                </a:lnTo>
                <a:lnTo>
                  <a:pt x="838" y="142878"/>
                </a:lnTo>
                <a:lnTo>
                  <a:pt x="559" y="148591"/>
                </a:lnTo>
                <a:lnTo>
                  <a:pt x="248" y="160021"/>
                </a:lnTo>
                <a:lnTo>
                  <a:pt x="1118" y="164783"/>
                </a:lnTo>
                <a:lnTo>
                  <a:pt x="2650" y="168910"/>
                </a:lnTo>
                <a:lnTo>
                  <a:pt x="4624" y="172614"/>
                </a:lnTo>
                <a:lnTo>
                  <a:pt x="5940" y="176988"/>
                </a:lnTo>
                <a:lnTo>
                  <a:pt x="6818" y="181810"/>
                </a:lnTo>
                <a:lnTo>
                  <a:pt x="7403" y="186929"/>
                </a:lnTo>
                <a:lnTo>
                  <a:pt x="7793" y="191295"/>
                </a:lnTo>
                <a:lnTo>
                  <a:pt x="8053" y="195157"/>
                </a:lnTo>
                <a:lnTo>
                  <a:pt x="8226" y="198684"/>
                </a:lnTo>
                <a:lnTo>
                  <a:pt x="8419" y="205144"/>
                </a:lnTo>
                <a:lnTo>
                  <a:pt x="8559" y="216048"/>
                </a:lnTo>
                <a:lnTo>
                  <a:pt x="8573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285"/>
          <p:cNvSpPr/>
          <p:nvPr/>
        </p:nvSpPr>
        <p:spPr>
          <a:xfrm>
            <a:off x="2514600" y="4963477"/>
            <a:ext cx="205740" cy="60009"/>
          </a:xfrm>
          <a:custGeom>
            <a:avLst/>
            <a:gdLst/>
            <a:ahLst/>
            <a:cxnLst/>
            <a:rect l="0" t="0" r="0" b="0"/>
            <a:pathLst>
              <a:path w="205740" h="60009">
                <a:moveTo>
                  <a:pt x="0" y="60008"/>
                </a:moveTo>
                <a:lnTo>
                  <a:pt x="12770" y="60008"/>
                </a:lnTo>
                <a:lnTo>
                  <a:pt x="14228" y="59055"/>
                </a:lnTo>
                <a:lnTo>
                  <a:pt x="15200" y="57468"/>
                </a:lnTo>
                <a:lnTo>
                  <a:pt x="15848" y="55457"/>
                </a:lnTo>
                <a:lnTo>
                  <a:pt x="17233" y="53164"/>
                </a:lnTo>
                <a:lnTo>
                  <a:pt x="19108" y="50683"/>
                </a:lnTo>
                <a:lnTo>
                  <a:pt x="21311" y="48076"/>
                </a:lnTo>
                <a:lnTo>
                  <a:pt x="24685" y="46338"/>
                </a:lnTo>
                <a:lnTo>
                  <a:pt x="28839" y="45180"/>
                </a:lnTo>
                <a:lnTo>
                  <a:pt x="33513" y="44407"/>
                </a:lnTo>
                <a:lnTo>
                  <a:pt x="37582" y="42940"/>
                </a:lnTo>
                <a:lnTo>
                  <a:pt x="41247" y="41009"/>
                </a:lnTo>
                <a:lnTo>
                  <a:pt x="44643" y="38769"/>
                </a:lnTo>
                <a:lnTo>
                  <a:pt x="47859" y="37277"/>
                </a:lnTo>
                <a:lnTo>
                  <a:pt x="53973" y="35617"/>
                </a:lnTo>
                <a:lnTo>
                  <a:pt x="57889" y="34222"/>
                </a:lnTo>
                <a:lnTo>
                  <a:pt x="62405" y="32340"/>
                </a:lnTo>
                <a:lnTo>
                  <a:pt x="67321" y="30132"/>
                </a:lnTo>
                <a:lnTo>
                  <a:pt x="77862" y="25140"/>
                </a:lnTo>
                <a:lnTo>
                  <a:pt x="83341" y="22475"/>
                </a:lnTo>
                <a:lnTo>
                  <a:pt x="88898" y="20698"/>
                </a:lnTo>
                <a:lnTo>
                  <a:pt x="94507" y="19514"/>
                </a:lnTo>
                <a:lnTo>
                  <a:pt x="100152" y="18724"/>
                </a:lnTo>
                <a:lnTo>
                  <a:pt x="105821" y="17246"/>
                </a:lnTo>
                <a:lnTo>
                  <a:pt x="111505" y="15307"/>
                </a:lnTo>
                <a:lnTo>
                  <a:pt x="117199" y="13063"/>
                </a:lnTo>
                <a:lnTo>
                  <a:pt x="121947" y="11566"/>
                </a:lnTo>
                <a:lnTo>
                  <a:pt x="126065" y="10568"/>
                </a:lnTo>
                <a:lnTo>
                  <a:pt x="129763" y="9903"/>
                </a:lnTo>
                <a:lnTo>
                  <a:pt x="133181" y="9459"/>
                </a:lnTo>
                <a:lnTo>
                  <a:pt x="139519" y="8967"/>
                </a:lnTo>
                <a:lnTo>
                  <a:pt x="143495" y="7883"/>
                </a:lnTo>
                <a:lnTo>
                  <a:pt x="148051" y="6208"/>
                </a:lnTo>
                <a:lnTo>
                  <a:pt x="152993" y="4138"/>
                </a:lnTo>
                <a:lnTo>
                  <a:pt x="157240" y="2759"/>
                </a:lnTo>
                <a:lnTo>
                  <a:pt x="161024" y="1839"/>
                </a:lnTo>
                <a:lnTo>
                  <a:pt x="164499" y="1226"/>
                </a:lnTo>
                <a:lnTo>
                  <a:pt x="170901" y="545"/>
                </a:lnTo>
                <a:lnTo>
                  <a:pt x="173941" y="364"/>
                </a:lnTo>
                <a:lnTo>
                  <a:pt x="182399" y="162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286"/>
          <p:cNvSpPr/>
          <p:nvPr/>
        </p:nvSpPr>
        <p:spPr>
          <a:xfrm>
            <a:off x="2583211" y="4929187"/>
            <a:ext cx="85694" cy="180024"/>
          </a:xfrm>
          <a:custGeom>
            <a:avLst/>
            <a:gdLst/>
            <a:ahLst/>
            <a:cxnLst/>
            <a:rect l="0" t="0" r="0" b="0"/>
            <a:pathLst>
              <a:path w="85694" h="180024">
                <a:moveTo>
                  <a:pt x="8541" y="0"/>
                </a:moveTo>
                <a:lnTo>
                  <a:pt x="321" y="0"/>
                </a:lnTo>
                <a:lnTo>
                  <a:pt x="73" y="4551"/>
                </a:lnTo>
                <a:lnTo>
                  <a:pt x="0" y="7381"/>
                </a:lnTo>
                <a:lnTo>
                  <a:pt x="942" y="7778"/>
                </a:lnTo>
                <a:lnTo>
                  <a:pt x="2522" y="8043"/>
                </a:lnTo>
                <a:lnTo>
                  <a:pt x="4529" y="8219"/>
                </a:lnTo>
                <a:lnTo>
                  <a:pt x="5866" y="9290"/>
                </a:lnTo>
                <a:lnTo>
                  <a:pt x="6758" y="10956"/>
                </a:lnTo>
                <a:lnTo>
                  <a:pt x="7352" y="13019"/>
                </a:lnTo>
                <a:lnTo>
                  <a:pt x="8701" y="15347"/>
                </a:lnTo>
                <a:lnTo>
                  <a:pt x="10552" y="17852"/>
                </a:lnTo>
                <a:lnTo>
                  <a:pt x="12740" y="20473"/>
                </a:lnTo>
                <a:lnTo>
                  <a:pt x="14198" y="23174"/>
                </a:lnTo>
                <a:lnTo>
                  <a:pt x="15817" y="28715"/>
                </a:lnTo>
                <a:lnTo>
                  <a:pt x="16249" y="31526"/>
                </a:lnTo>
                <a:lnTo>
                  <a:pt x="16537" y="34352"/>
                </a:lnTo>
                <a:lnTo>
                  <a:pt x="16729" y="37189"/>
                </a:lnTo>
                <a:lnTo>
                  <a:pt x="17810" y="40985"/>
                </a:lnTo>
                <a:lnTo>
                  <a:pt x="19483" y="45421"/>
                </a:lnTo>
                <a:lnTo>
                  <a:pt x="21551" y="50283"/>
                </a:lnTo>
                <a:lnTo>
                  <a:pt x="23882" y="54477"/>
                </a:lnTo>
                <a:lnTo>
                  <a:pt x="26388" y="58226"/>
                </a:lnTo>
                <a:lnTo>
                  <a:pt x="29012" y="61677"/>
                </a:lnTo>
                <a:lnTo>
                  <a:pt x="30760" y="64931"/>
                </a:lnTo>
                <a:lnTo>
                  <a:pt x="31926" y="68052"/>
                </a:lnTo>
                <a:lnTo>
                  <a:pt x="32704" y="71086"/>
                </a:lnTo>
                <a:lnTo>
                  <a:pt x="33222" y="74060"/>
                </a:lnTo>
                <a:lnTo>
                  <a:pt x="33568" y="76996"/>
                </a:lnTo>
                <a:lnTo>
                  <a:pt x="33798" y="79906"/>
                </a:lnTo>
                <a:lnTo>
                  <a:pt x="34904" y="82798"/>
                </a:lnTo>
                <a:lnTo>
                  <a:pt x="36594" y="85679"/>
                </a:lnTo>
                <a:lnTo>
                  <a:pt x="38673" y="88552"/>
                </a:lnTo>
                <a:lnTo>
                  <a:pt x="41011" y="92372"/>
                </a:lnTo>
                <a:lnTo>
                  <a:pt x="43523" y="96824"/>
                </a:lnTo>
                <a:lnTo>
                  <a:pt x="46150" y="101697"/>
                </a:lnTo>
                <a:lnTo>
                  <a:pt x="47901" y="105898"/>
                </a:lnTo>
                <a:lnTo>
                  <a:pt x="49069" y="109651"/>
                </a:lnTo>
                <a:lnTo>
                  <a:pt x="49847" y="113106"/>
                </a:lnTo>
                <a:lnTo>
                  <a:pt x="51318" y="116362"/>
                </a:lnTo>
                <a:lnTo>
                  <a:pt x="53252" y="119485"/>
                </a:lnTo>
                <a:lnTo>
                  <a:pt x="55493" y="122519"/>
                </a:lnTo>
                <a:lnTo>
                  <a:pt x="56987" y="125494"/>
                </a:lnTo>
                <a:lnTo>
                  <a:pt x="57983" y="128431"/>
                </a:lnTo>
                <a:lnTo>
                  <a:pt x="58648" y="131340"/>
                </a:lnTo>
                <a:lnTo>
                  <a:pt x="60043" y="134233"/>
                </a:lnTo>
                <a:lnTo>
                  <a:pt x="61926" y="137113"/>
                </a:lnTo>
                <a:lnTo>
                  <a:pt x="64133" y="139986"/>
                </a:lnTo>
                <a:lnTo>
                  <a:pt x="65605" y="142854"/>
                </a:lnTo>
                <a:lnTo>
                  <a:pt x="66586" y="145719"/>
                </a:lnTo>
                <a:lnTo>
                  <a:pt x="67240" y="148581"/>
                </a:lnTo>
                <a:lnTo>
                  <a:pt x="68629" y="150489"/>
                </a:lnTo>
                <a:lnTo>
                  <a:pt x="70507" y="151761"/>
                </a:lnTo>
                <a:lnTo>
                  <a:pt x="72712" y="152609"/>
                </a:lnTo>
                <a:lnTo>
                  <a:pt x="74182" y="154127"/>
                </a:lnTo>
                <a:lnTo>
                  <a:pt x="75162" y="156091"/>
                </a:lnTo>
                <a:lnTo>
                  <a:pt x="75814" y="158354"/>
                </a:lnTo>
                <a:lnTo>
                  <a:pt x="77202" y="160814"/>
                </a:lnTo>
                <a:lnTo>
                  <a:pt x="79080" y="163407"/>
                </a:lnTo>
                <a:lnTo>
                  <a:pt x="84387" y="169862"/>
                </a:lnTo>
                <a:lnTo>
                  <a:pt x="85113" y="173284"/>
                </a:lnTo>
                <a:lnTo>
                  <a:pt x="85693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287"/>
          <p:cNvSpPr/>
          <p:nvPr/>
        </p:nvSpPr>
        <p:spPr>
          <a:xfrm>
            <a:off x="2857500" y="4852035"/>
            <a:ext cx="107809" cy="197167"/>
          </a:xfrm>
          <a:custGeom>
            <a:avLst/>
            <a:gdLst/>
            <a:ahLst/>
            <a:cxnLst/>
            <a:rect l="0" t="0" r="0" b="0"/>
            <a:pathLst>
              <a:path w="107809" h="197167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39" y="9324"/>
                </a:lnTo>
                <a:lnTo>
                  <a:pt x="4550" y="11931"/>
                </a:lnTo>
                <a:lnTo>
                  <a:pt x="5891" y="14622"/>
                </a:lnTo>
                <a:lnTo>
                  <a:pt x="7380" y="20150"/>
                </a:lnTo>
                <a:lnTo>
                  <a:pt x="8337" y="25570"/>
                </a:lnTo>
                <a:lnTo>
                  <a:pt x="8467" y="29779"/>
                </a:lnTo>
                <a:lnTo>
                  <a:pt x="8541" y="37504"/>
                </a:lnTo>
                <a:lnTo>
                  <a:pt x="9504" y="40242"/>
                </a:lnTo>
                <a:lnTo>
                  <a:pt x="11098" y="43021"/>
                </a:lnTo>
                <a:lnTo>
                  <a:pt x="13114" y="45825"/>
                </a:lnTo>
                <a:lnTo>
                  <a:pt x="15353" y="51482"/>
                </a:lnTo>
                <a:lnTo>
                  <a:pt x="15950" y="54323"/>
                </a:lnTo>
                <a:lnTo>
                  <a:pt x="19154" y="60021"/>
                </a:lnTo>
                <a:lnTo>
                  <a:pt x="21341" y="62874"/>
                </a:lnTo>
                <a:lnTo>
                  <a:pt x="23753" y="64776"/>
                </a:lnTo>
                <a:lnTo>
                  <a:pt x="26312" y="66044"/>
                </a:lnTo>
                <a:lnTo>
                  <a:pt x="28971" y="66889"/>
                </a:lnTo>
                <a:lnTo>
                  <a:pt x="30744" y="68405"/>
                </a:lnTo>
                <a:lnTo>
                  <a:pt x="31926" y="70368"/>
                </a:lnTo>
                <a:lnTo>
                  <a:pt x="33239" y="75090"/>
                </a:lnTo>
                <a:lnTo>
                  <a:pt x="33823" y="80363"/>
                </a:lnTo>
                <a:lnTo>
                  <a:pt x="34931" y="82151"/>
                </a:lnTo>
                <a:lnTo>
                  <a:pt x="36622" y="83342"/>
                </a:lnTo>
                <a:lnTo>
                  <a:pt x="38702" y="84136"/>
                </a:lnTo>
                <a:lnTo>
                  <a:pt x="40089" y="85619"/>
                </a:lnTo>
                <a:lnTo>
                  <a:pt x="41013" y="87558"/>
                </a:lnTo>
                <a:lnTo>
                  <a:pt x="41630" y="89805"/>
                </a:lnTo>
                <a:lnTo>
                  <a:pt x="44854" y="94841"/>
                </a:lnTo>
                <a:lnTo>
                  <a:pt x="50135" y="101284"/>
                </a:lnTo>
                <a:lnTo>
                  <a:pt x="53397" y="104705"/>
                </a:lnTo>
                <a:lnTo>
                  <a:pt x="55600" y="106951"/>
                </a:lnTo>
                <a:lnTo>
                  <a:pt x="57069" y="109400"/>
                </a:lnTo>
                <a:lnTo>
                  <a:pt x="58701" y="114662"/>
                </a:lnTo>
                <a:lnTo>
                  <a:pt x="61967" y="120176"/>
                </a:lnTo>
                <a:lnTo>
                  <a:pt x="67273" y="126925"/>
                </a:lnTo>
                <a:lnTo>
                  <a:pt x="67999" y="130389"/>
                </a:lnTo>
                <a:lnTo>
                  <a:pt x="68192" y="132646"/>
                </a:lnTo>
                <a:lnTo>
                  <a:pt x="69274" y="134150"/>
                </a:lnTo>
                <a:lnTo>
                  <a:pt x="70947" y="135153"/>
                </a:lnTo>
                <a:lnTo>
                  <a:pt x="73016" y="135822"/>
                </a:lnTo>
                <a:lnTo>
                  <a:pt x="74394" y="137221"/>
                </a:lnTo>
                <a:lnTo>
                  <a:pt x="75314" y="139106"/>
                </a:lnTo>
                <a:lnTo>
                  <a:pt x="75927" y="141314"/>
                </a:lnTo>
                <a:lnTo>
                  <a:pt x="79147" y="146309"/>
                </a:lnTo>
                <a:lnTo>
                  <a:pt x="84425" y="152725"/>
                </a:lnTo>
                <a:lnTo>
                  <a:pt x="85147" y="156143"/>
                </a:lnTo>
                <a:lnTo>
                  <a:pt x="85610" y="161547"/>
                </a:lnTo>
                <a:lnTo>
                  <a:pt x="85691" y="167034"/>
                </a:lnTo>
                <a:lnTo>
                  <a:pt x="86654" y="168506"/>
                </a:lnTo>
                <a:lnTo>
                  <a:pt x="88250" y="169487"/>
                </a:lnTo>
                <a:lnTo>
                  <a:pt x="90265" y="170141"/>
                </a:lnTo>
                <a:lnTo>
                  <a:pt x="91609" y="171530"/>
                </a:lnTo>
                <a:lnTo>
                  <a:pt x="92505" y="173408"/>
                </a:lnTo>
                <a:lnTo>
                  <a:pt x="93943" y="178716"/>
                </a:lnTo>
                <a:lnTo>
                  <a:pt x="95013" y="179151"/>
                </a:lnTo>
                <a:lnTo>
                  <a:pt x="96680" y="179441"/>
                </a:lnTo>
                <a:lnTo>
                  <a:pt x="98743" y="179635"/>
                </a:lnTo>
                <a:lnTo>
                  <a:pt x="100118" y="180716"/>
                </a:lnTo>
                <a:lnTo>
                  <a:pt x="101036" y="182390"/>
                </a:lnTo>
                <a:lnTo>
                  <a:pt x="102860" y="188563"/>
                </a:lnTo>
                <a:lnTo>
                  <a:pt x="102869" y="197063"/>
                </a:lnTo>
                <a:lnTo>
                  <a:pt x="105409" y="197121"/>
                </a:lnTo>
                <a:lnTo>
                  <a:pt x="107808" y="197147"/>
                </a:lnTo>
                <a:lnTo>
                  <a:pt x="98392" y="197166"/>
                </a:lnTo>
                <a:lnTo>
                  <a:pt x="97027" y="196214"/>
                </a:lnTo>
                <a:lnTo>
                  <a:pt x="96117" y="194627"/>
                </a:lnTo>
                <a:lnTo>
                  <a:pt x="95510" y="192616"/>
                </a:lnTo>
                <a:lnTo>
                  <a:pt x="96058" y="191276"/>
                </a:lnTo>
                <a:lnTo>
                  <a:pt x="97376" y="190382"/>
                </a:lnTo>
                <a:lnTo>
                  <a:pt x="101785" y="188948"/>
                </a:lnTo>
                <a:lnTo>
                  <a:pt x="99847" y="188751"/>
                </a:lnTo>
                <a:lnTo>
                  <a:pt x="94297" y="18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288"/>
          <p:cNvSpPr/>
          <p:nvPr/>
        </p:nvSpPr>
        <p:spPr>
          <a:xfrm>
            <a:off x="4674870" y="3240405"/>
            <a:ext cx="231458" cy="8573"/>
          </a:xfrm>
          <a:custGeom>
            <a:avLst/>
            <a:gdLst/>
            <a:ahLst/>
            <a:cxnLst/>
            <a:rect l="0" t="0" r="0" b="0"/>
            <a:pathLst>
              <a:path w="231458" h="8573">
                <a:moveTo>
                  <a:pt x="0" y="0"/>
                </a:moveTo>
                <a:lnTo>
                  <a:pt x="21311" y="0"/>
                </a:lnTo>
                <a:lnTo>
                  <a:pt x="22780" y="952"/>
                </a:lnTo>
                <a:lnTo>
                  <a:pt x="23759" y="2540"/>
                </a:lnTo>
                <a:lnTo>
                  <a:pt x="24412" y="4551"/>
                </a:lnTo>
                <a:lnTo>
                  <a:pt x="26752" y="5891"/>
                </a:lnTo>
                <a:lnTo>
                  <a:pt x="30217" y="6785"/>
                </a:lnTo>
                <a:lnTo>
                  <a:pt x="34432" y="7380"/>
                </a:lnTo>
                <a:lnTo>
                  <a:pt x="38194" y="7778"/>
                </a:lnTo>
                <a:lnTo>
                  <a:pt x="41656" y="8043"/>
                </a:lnTo>
                <a:lnTo>
                  <a:pt x="44915" y="8219"/>
                </a:lnTo>
                <a:lnTo>
                  <a:pt x="53617" y="8415"/>
                </a:lnTo>
                <a:lnTo>
                  <a:pt x="23145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289"/>
          <p:cNvSpPr/>
          <p:nvPr/>
        </p:nvSpPr>
        <p:spPr>
          <a:xfrm>
            <a:off x="5060667" y="3188970"/>
            <a:ext cx="377112" cy="213087"/>
          </a:xfrm>
          <a:custGeom>
            <a:avLst/>
            <a:gdLst/>
            <a:ahLst/>
            <a:cxnLst/>
            <a:rect l="0" t="0" r="0" b="0"/>
            <a:pathLst>
              <a:path w="377112" h="213087">
                <a:moveTo>
                  <a:pt x="282858" y="17144"/>
                </a:moveTo>
                <a:lnTo>
                  <a:pt x="282858" y="8573"/>
                </a:lnTo>
                <a:lnTo>
                  <a:pt x="278307" y="4022"/>
                </a:lnTo>
                <a:lnTo>
                  <a:pt x="276014" y="2681"/>
                </a:lnTo>
                <a:lnTo>
                  <a:pt x="267257" y="353"/>
                </a:lnTo>
                <a:lnTo>
                  <a:pt x="256591" y="46"/>
                </a:lnTo>
                <a:lnTo>
                  <a:pt x="236775" y="0"/>
                </a:lnTo>
                <a:lnTo>
                  <a:pt x="234039" y="953"/>
                </a:lnTo>
                <a:lnTo>
                  <a:pt x="228458" y="4550"/>
                </a:lnTo>
                <a:lnTo>
                  <a:pt x="222802" y="9325"/>
                </a:lnTo>
                <a:lnTo>
                  <a:pt x="219961" y="11931"/>
                </a:lnTo>
                <a:lnTo>
                  <a:pt x="217114" y="13669"/>
                </a:lnTo>
                <a:lnTo>
                  <a:pt x="208557" y="17067"/>
                </a:lnTo>
                <a:lnTo>
                  <a:pt x="202845" y="21238"/>
                </a:lnTo>
                <a:lnTo>
                  <a:pt x="199988" y="24636"/>
                </a:lnTo>
                <a:lnTo>
                  <a:pt x="197131" y="28806"/>
                </a:lnTo>
                <a:lnTo>
                  <a:pt x="194274" y="33492"/>
                </a:lnTo>
                <a:lnTo>
                  <a:pt x="191417" y="37568"/>
                </a:lnTo>
                <a:lnTo>
                  <a:pt x="188559" y="41237"/>
                </a:lnTo>
                <a:lnTo>
                  <a:pt x="182845" y="47855"/>
                </a:lnTo>
                <a:lnTo>
                  <a:pt x="177130" y="53971"/>
                </a:lnTo>
                <a:lnTo>
                  <a:pt x="174272" y="57888"/>
                </a:lnTo>
                <a:lnTo>
                  <a:pt x="171415" y="62404"/>
                </a:lnTo>
                <a:lnTo>
                  <a:pt x="168558" y="67320"/>
                </a:lnTo>
                <a:lnTo>
                  <a:pt x="165700" y="72503"/>
                </a:lnTo>
                <a:lnTo>
                  <a:pt x="159985" y="83341"/>
                </a:lnTo>
                <a:lnTo>
                  <a:pt x="157127" y="87945"/>
                </a:lnTo>
                <a:lnTo>
                  <a:pt x="154270" y="91968"/>
                </a:lnTo>
                <a:lnTo>
                  <a:pt x="151413" y="95602"/>
                </a:lnTo>
                <a:lnTo>
                  <a:pt x="148555" y="99929"/>
                </a:lnTo>
                <a:lnTo>
                  <a:pt x="145698" y="104720"/>
                </a:lnTo>
                <a:lnTo>
                  <a:pt x="142840" y="109818"/>
                </a:lnTo>
                <a:lnTo>
                  <a:pt x="139030" y="115122"/>
                </a:lnTo>
                <a:lnTo>
                  <a:pt x="134585" y="120563"/>
                </a:lnTo>
                <a:lnTo>
                  <a:pt x="129717" y="126095"/>
                </a:lnTo>
                <a:lnTo>
                  <a:pt x="125519" y="131688"/>
                </a:lnTo>
                <a:lnTo>
                  <a:pt x="121767" y="137322"/>
                </a:lnTo>
                <a:lnTo>
                  <a:pt x="118314" y="142983"/>
                </a:lnTo>
                <a:lnTo>
                  <a:pt x="116012" y="147709"/>
                </a:lnTo>
                <a:lnTo>
                  <a:pt x="114477" y="151813"/>
                </a:lnTo>
                <a:lnTo>
                  <a:pt x="113454" y="155501"/>
                </a:lnTo>
                <a:lnTo>
                  <a:pt x="109777" y="162139"/>
                </a:lnTo>
                <a:lnTo>
                  <a:pt x="107463" y="165242"/>
                </a:lnTo>
                <a:lnTo>
                  <a:pt x="99812" y="171231"/>
                </a:lnTo>
                <a:lnTo>
                  <a:pt x="91014" y="177067"/>
                </a:lnTo>
                <a:lnTo>
                  <a:pt x="83929" y="182836"/>
                </a:lnTo>
                <a:lnTo>
                  <a:pt x="81659" y="185708"/>
                </a:lnTo>
                <a:lnTo>
                  <a:pt x="79135" y="191439"/>
                </a:lnTo>
                <a:lnTo>
                  <a:pt x="77510" y="193349"/>
                </a:lnTo>
                <a:lnTo>
                  <a:pt x="75474" y="194621"/>
                </a:lnTo>
                <a:lnTo>
                  <a:pt x="73164" y="195470"/>
                </a:lnTo>
                <a:lnTo>
                  <a:pt x="68058" y="198953"/>
                </a:lnTo>
                <a:lnTo>
                  <a:pt x="61570" y="204399"/>
                </a:lnTo>
                <a:lnTo>
                  <a:pt x="58142" y="205144"/>
                </a:lnTo>
                <a:lnTo>
                  <a:pt x="55895" y="205342"/>
                </a:lnTo>
                <a:lnTo>
                  <a:pt x="53444" y="206427"/>
                </a:lnTo>
                <a:lnTo>
                  <a:pt x="45444" y="211553"/>
                </a:lnTo>
                <a:lnTo>
                  <a:pt x="39863" y="213086"/>
                </a:lnTo>
                <a:lnTo>
                  <a:pt x="37041" y="212542"/>
                </a:lnTo>
                <a:lnTo>
                  <a:pt x="27366" y="206824"/>
                </a:lnTo>
                <a:lnTo>
                  <a:pt x="21631" y="201510"/>
                </a:lnTo>
                <a:lnTo>
                  <a:pt x="19172" y="200062"/>
                </a:lnTo>
                <a:lnTo>
                  <a:pt x="13899" y="198454"/>
                </a:lnTo>
                <a:lnTo>
                  <a:pt x="12112" y="197072"/>
                </a:lnTo>
                <a:lnTo>
                  <a:pt x="10920" y="195199"/>
                </a:lnTo>
                <a:lnTo>
                  <a:pt x="10126" y="192997"/>
                </a:lnTo>
                <a:lnTo>
                  <a:pt x="8644" y="191530"/>
                </a:lnTo>
                <a:lnTo>
                  <a:pt x="6703" y="190552"/>
                </a:lnTo>
                <a:lnTo>
                  <a:pt x="4457" y="189899"/>
                </a:lnTo>
                <a:lnTo>
                  <a:pt x="2960" y="188512"/>
                </a:lnTo>
                <a:lnTo>
                  <a:pt x="1961" y="186634"/>
                </a:lnTo>
                <a:lnTo>
                  <a:pt x="852" y="182009"/>
                </a:lnTo>
                <a:lnTo>
                  <a:pt x="360" y="176778"/>
                </a:lnTo>
                <a:lnTo>
                  <a:pt x="228" y="173096"/>
                </a:lnTo>
                <a:lnTo>
                  <a:pt x="17" y="156041"/>
                </a:lnTo>
                <a:lnTo>
                  <a:pt x="0" y="152605"/>
                </a:lnTo>
                <a:lnTo>
                  <a:pt x="941" y="148409"/>
                </a:lnTo>
                <a:lnTo>
                  <a:pt x="2520" y="143707"/>
                </a:lnTo>
                <a:lnTo>
                  <a:pt x="4526" y="138667"/>
                </a:lnTo>
                <a:lnTo>
                  <a:pt x="5863" y="134354"/>
                </a:lnTo>
                <a:lnTo>
                  <a:pt x="6755" y="130527"/>
                </a:lnTo>
                <a:lnTo>
                  <a:pt x="7349" y="127023"/>
                </a:lnTo>
                <a:lnTo>
                  <a:pt x="8697" y="122782"/>
                </a:lnTo>
                <a:lnTo>
                  <a:pt x="10549" y="118049"/>
                </a:lnTo>
                <a:lnTo>
                  <a:pt x="12736" y="112990"/>
                </a:lnTo>
                <a:lnTo>
                  <a:pt x="15147" y="108664"/>
                </a:lnTo>
                <a:lnTo>
                  <a:pt x="17707" y="104827"/>
                </a:lnTo>
                <a:lnTo>
                  <a:pt x="20365" y="101317"/>
                </a:lnTo>
                <a:lnTo>
                  <a:pt x="25859" y="94877"/>
                </a:lnTo>
                <a:lnTo>
                  <a:pt x="31476" y="88840"/>
                </a:lnTo>
                <a:lnTo>
                  <a:pt x="42843" y="77203"/>
                </a:lnTo>
                <a:lnTo>
                  <a:pt x="45696" y="74328"/>
                </a:lnTo>
                <a:lnTo>
                  <a:pt x="48549" y="72412"/>
                </a:lnTo>
                <a:lnTo>
                  <a:pt x="57117" y="68763"/>
                </a:lnTo>
                <a:lnTo>
                  <a:pt x="62831" y="64534"/>
                </a:lnTo>
                <a:lnTo>
                  <a:pt x="66640" y="63025"/>
                </a:lnTo>
                <a:lnTo>
                  <a:pt x="75953" y="61348"/>
                </a:lnTo>
                <a:lnTo>
                  <a:pt x="87356" y="60404"/>
                </a:lnTo>
                <a:lnTo>
                  <a:pt x="96767" y="60125"/>
                </a:lnTo>
                <a:lnTo>
                  <a:pt x="99742" y="61038"/>
                </a:lnTo>
                <a:lnTo>
                  <a:pt x="108481" y="65922"/>
                </a:lnTo>
                <a:lnTo>
                  <a:pt x="117102" y="68745"/>
                </a:lnTo>
                <a:lnTo>
                  <a:pt x="125689" y="75190"/>
                </a:lnTo>
                <a:lnTo>
                  <a:pt x="131407" y="80408"/>
                </a:lnTo>
                <a:lnTo>
                  <a:pt x="134265" y="82180"/>
                </a:lnTo>
                <a:lnTo>
                  <a:pt x="142840" y="85627"/>
                </a:lnTo>
                <a:lnTo>
                  <a:pt x="151412" y="92257"/>
                </a:lnTo>
                <a:lnTo>
                  <a:pt x="157127" y="97518"/>
                </a:lnTo>
                <a:lnTo>
                  <a:pt x="159033" y="100254"/>
                </a:lnTo>
                <a:lnTo>
                  <a:pt x="161149" y="105835"/>
                </a:lnTo>
                <a:lnTo>
                  <a:pt x="164630" y="111490"/>
                </a:lnTo>
                <a:lnTo>
                  <a:pt x="169352" y="117178"/>
                </a:lnTo>
                <a:lnTo>
                  <a:pt x="174625" y="122882"/>
                </a:lnTo>
                <a:lnTo>
                  <a:pt x="182950" y="131447"/>
                </a:lnTo>
                <a:lnTo>
                  <a:pt x="184820" y="134304"/>
                </a:lnTo>
                <a:lnTo>
                  <a:pt x="186898" y="140018"/>
                </a:lnTo>
                <a:lnTo>
                  <a:pt x="190362" y="145733"/>
                </a:lnTo>
                <a:lnTo>
                  <a:pt x="195076" y="151447"/>
                </a:lnTo>
                <a:lnTo>
                  <a:pt x="200346" y="157162"/>
                </a:lnTo>
                <a:lnTo>
                  <a:pt x="203085" y="159067"/>
                </a:lnTo>
                <a:lnTo>
                  <a:pt x="211490" y="162701"/>
                </a:lnTo>
                <a:lnTo>
                  <a:pt x="217166" y="166926"/>
                </a:lnTo>
                <a:lnTo>
                  <a:pt x="222864" y="171979"/>
                </a:lnTo>
                <a:lnTo>
                  <a:pt x="225717" y="174660"/>
                </a:lnTo>
                <a:lnTo>
                  <a:pt x="228571" y="176447"/>
                </a:lnTo>
                <a:lnTo>
                  <a:pt x="238092" y="179915"/>
                </a:lnTo>
                <a:lnTo>
                  <a:pt x="247404" y="184102"/>
                </a:lnTo>
                <a:lnTo>
                  <a:pt x="255353" y="186598"/>
                </a:lnTo>
                <a:lnTo>
                  <a:pt x="265183" y="188003"/>
                </a:lnTo>
                <a:lnTo>
                  <a:pt x="274128" y="188419"/>
                </a:lnTo>
                <a:lnTo>
                  <a:pt x="285351" y="188543"/>
                </a:lnTo>
                <a:lnTo>
                  <a:pt x="290235" y="188560"/>
                </a:lnTo>
                <a:lnTo>
                  <a:pt x="294443" y="187619"/>
                </a:lnTo>
                <a:lnTo>
                  <a:pt x="304917" y="182696"/>
                </a:lnTo>
                <a:lnTo>
                  <a:pt x="311077" y="181211"/>
                </a:lnTo>
                <a:lnTo>
                  <a:pt x="316990" y="178010"/>
                </a:lnTo>
                <a:lnTo>
                  <a:pt x="323745" y="173413"/>
                </a:lnTo>
                <a:lnTo>
                  <a:pt x="333097" y="168195"/>
                </a:lnTo>
                <a:lnTo>
                  <a:pt x="341064" y="162700"/>
                </a:lnTo>
                <a:lnTo>
                  <a:pt x="344522" y="159902"/>
                </a:lnTo>
                <a:lnTo>
                  <a:pt x="347780" y="156131"/>
                </a:lnTo>
                <a:lnTo>
                  <a:pt x="350904" y="151712"/>
                </a:lnTo>
                <a:lnTo>
                  <a:pt x="353940" y="146862"/>
                </a:lnTo>
                <a:lnTo>
                  <a:pt x="356916" y="142675"/>
                </a:lnTo>
                <a:lnTo>
                  <a:pt x="359852" y="138931"/>
                </a:lnTo>
                <a:lnTo>
                  <a:pt x="362762" y="135484"/>
                </a:lnTo>
                <a:lnTo>
                  <a:pt x="365654" y="131280"/>
                </a:lnTo>
                <a:lnTo>
                  <a:pt x="368536" y="126572"/>
                </a:lnTo>
                <a:lnTo>
                  <a:pt x="371409" y="121529"/>
                </a:lnTo>
                <a:lnTo>
                  <a:pt x="373324" y="117214"/>
                </a:lnTo>
                <a:lnTo>
                  <a:pt x="374601" y="113385"/>
                </a:lnTo>
                <a:lnTo>
                  <a:pt x="375452" y="109880"/>
                </a:lnTo>
                <a:lnTo>
                  <a:pt x="376020" y="105638"/>
                </a:lnTo>
                <a:lnTo>
                  <a:pt x="376398" y="100905"/>
                </a:lnTo>
                <a:lnTo>
                  <a:pt x="376818" y="91519"/>
                </a:lnTo>
                <a:lnTo>
                  <a:pt x="377005" y="84172"/>
                </a:lnTo>
                <a:lnTo>
                  <a:pt x="377111" y="70131"/>
                </a:lnTo>
                <a:lnTo>
                  <a:pt x="376173" y="65804"/>
                </a:lnTo>
                <a:lnTo>
                  <a:pt x="374595" y="61967"/>
                </a:lnTo>
                <a:lnTo>
                  <a:pt x="372591" y="58456"/>
                </a:lnTo>
                <a:lnTo>
                  <a:pt x="367824" y="52015"/>
                </a:lnTo>
                <a:lnTo>
                  <a:pt x="362531" y="45978"/>
                </a:lnTo>
                <a:lnTo>
                  <a:pt x="357003" y="40119"/>
                </a:lnTo>
                <a:lnTo>
                  <a:pt x="348536" y="31466"/>
                </a:lnTo>
                <a:lnTo>
                  <a:pt x="345693" y="29550"/>
                </a:lnTo>
                <a:lnTo>
                  <a:pt x="337141" y="25900"/>
                </a:lnTo>
                <a:lnTo>
                  <a:pt x="329528" y="20162"/>
                </a:lnTo>
                <a:lnTo>
                  <a:pt x="327412" y="18486"/>
                </a:lnTo>
                <a:lnTo>
                  <a:pt x="323932" y="17741"/>
                </a:lnTo>
                <a:lnTo>
                  <a:pt x="317148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290"/>
          <p:cNvSpPr/>
          <p:nvPr/>
        </p:nvSpPr>
        <p:spPr>
          <a:xfrm>
            <a:off x="5429250" y="3386137"/>
            <a:ext cx="85726" cy="188596"/>
          </a:xfrm>
          <a:custGeom>
            <a:avLst/>
            <a:gdLst/>
            <a:ahLst/>
            <a:cxnLst/>
            <a:rect l="0" t="0" r="0" b="0"/>
            <a:pathLst>
              <a:path w="85726" h="188596">
                <a:moveTo>
                  <a:pt x="85725" y="0"/>
                </a:moveTo>
                <a:lnTo>
                  <a:pt x="85725" y="12771"/>
                </a:lnTo>
                <a:lnTo>
                  <a:pt x="84772" y="16134"/>
                </a:lnTo>
                <a:lnTo>
                  <a:pt x="83185" y="20281"/>
                </a:lnTo>
                <a:lnTo>
                  <a:pt x="81174" y="24950"/>
                </a:lnTo>
                <a:lnTo>
                  <a:pt x="77928" y="29016"/>
                </a:lnTo>
                <a:lnTo>
                  <a:pt x="73859" y="32679"/>
                </a:lnTo>
                <a:lnTo>
                  <a:pt x="69242" y="36074"/>
                </a:lnTo>
                <a:lnTo>
                  <a:pt x="65211" y="40242"/>
                </a:lnTo>
                <a:lnTo>
                  <a:pt x="61571" y="44926"/>
                </a:lnTo>
                <a:lnTo>
                  <a:pt x="58192" y="49953"/>
                </a:lnTo>
                <a:lnTo>
                  <a:pt x="55940" y="55209"/>
                </a:lnTo>
                <a:lnTo>
                  <a:pt x="54438" y="60619"/>
                </a:lnTo>
                <a:lnTo>
                  <a:pt x="53437" y="66130"/>
                </a:lnTo>
                <a:lnTo>
                  <a:pt x="51817" y="71709"/>
                </a:lnTo>
                <a:lnTo>
                  <a:pt x="49785" y="77334"/>
                </a:lnTo>
                <a:lnTo>
                  <a:pt x="47477" y="82988"/>
                </a:lnTo>
                <a:lnTo>
                  <a:pt x="45939" y="88663"/>
                </a:lnTo>
                <a:lnTo>
                  <a:pt x="44913" y="94351"/>
                </a:lnTo>
                <a:lnTo>
                  <a:pt x="44229" y="100048"/>
                </a:lnTo>
                <a:lnTo>
                  <a:pt x="42821" y="104799"/>
                </a:lnTo>
                <a:lnTo>
                  <a:pt x="40930" y="108919"/>
                </a:lnTo>
                <a:lnTo>
                  <a:pt x="38717" y="112618"/>
                </a:lnTo>
                <a:lnTo>
                  <a:pt x="36288" y="116988"/>
                </a:lnTo>
                <a:lnTo>
                  <a:pt x="31050" y="126925"/>
                </a:lnTo>
                <a:lnTo>
                  <a:pt x="22746" y="143229"/>
                </a:lnTo>
                <a:lnTo>
                  <a:pt x="19927" y="147874"/>
                </a:lnTo>
                <a:lnTo>
                  <a:pt x="17094" y="151923"/>
                </a:lnTo>
                <a:lnTo>
                  <a:pt x="14254" y="155574"/>
                </a:lnTo>
                <a:lnTo>
                  <a:pt x="12360" y="159914"/>
                </a:lnTo>
                <a:lnTo>
                  <a:pt x="11097" y="164712"/>
                </a:lnTo>
                <a:lnTo>
                  <a:pt x="10255" y="169815"/>
                </a:lnTo>
                <a:lnTo>
                  <a:pt x="8742" y="173218"/>
                </a:lnTo>
                <a:lnTo>
                  <a:pt x="6780" y="175486"/>
                </a:lnTo>
                <a:lnTo>
                  <a:pt x="4520" y="176998"/>
                </a:lnTo>
                <a:lnTo>
                  <a:pt x="3013" y="178959"/>
                </a:lnTo>
                <a:lnTo>
                  <a:pt x="2009" y="181218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291"/>
          <p:cNvSpPr/>
          <p:nvPr/>
        </p:nvSpPr>
        <p:spPr>
          <a:xfrm>
            <a:off x="5600700" y="3343275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0"/>
                </a:moveTo>
                <a:lnTo>
                  <a:pt x="45723" y="0"/>
                </a:lnTo>
                <a:lnTo>
                  <a:pt x="49532" y="952"/>
                </a:lnTo>
                <a:lnTo>
                  <a:pt x="53976" y="2540"/>
                </a:lnTo>
                <a:lnTo>
                  <a:pt x="58844" y="4550"/>
                </a:lnTo>
                <a:lnTo>
                  <a:pt x="63042" y="5891"/>
                </a:lnTo>
                <a:lnTo>
                  <a:pt x="66793" y="6785"/>
                </a:lnTo>
                <a:lnTo>
                  <a:pt x="70246" y="7380"/>
                </a:lnTo>
                <a:lnTo>
                  <a:pt x="73500" y="7778"/>
                </a:lnTo>
                <a:lnTo>
                  <a:pt x="76622" y="8042"/>
                </a:lnTo>
                <a:lnTo>
                  <a:pt x="79657" y="8219"/>
                </a:lnTo>
                <a:lnTo>
                  <a:pt x="88108" y="8415"/>
                </a:lnTo>
                <a:lnTo>
                  <a:pt x="16287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292"/>
          <p:cNvSpPr/>
          <p:nvPr/>
        </p:nvSpPr>
        <p:spPr>
          <a:xfrm>
            <a:off x="5866447" y="3188970"/>
            <a:ext cx="34282" cy="282893"/>
          </a:xfrm>
          <a:custGeom>
            <a:avLst/>
            <a:gdLst/>
            <a:ahLst/>
            <a:cxnLst/>
            <a:rect l="0" t="0" r="0" b="0"/>
            <a:pathLst>
              <a:path w="34282" h="282893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1" y="15181"/>
                </a:lnTo>
                <a:lnTo>
                  <a:pt x="6785" y="17740"/>
                </a:lnTo>
                <a:lnTo>
                  <a:pt x="7381" y="20399"/>
                </a:lnTo>
                <a:lnTo>
                  <a:pt x="8730" y="23125"/>
                </a:lnTo>
                <a:lnTo>
                  <a:pt x="10583" y="25894"/>
                </a:lnTo>
                <a:lnTo>
                  <a:pt x="12770" y="28692"/>
                </a:lnTo>
                <a:lnTo>
                  <a:pt x="14228" y="32463"/>
                </a:lnTo>
                <a:lnTo>
                  <a:pt x="15201" y="36882"/>
                </a:lnTo>
                <a:lnTo>
                  <a:pt x="15849" y="41733"/>
                </a:lnTo>
                <a:lnTo>
                  <a:pt x="16281" y="46872"/>
                </a:lnTo>
                <a:lnTo>
                  <a:pt x="16569" y="52203"/>
                </a:lnTo>
                <a:lnTo>
                  <a:pt x="16761" y="57662"/>
                </a:lnTo>
                <a:lnTo>
                  <a:pt x="17841" y="62254"/>
                </a:lnTo>
                <a:lnTo>
                  <a:pt x="19515" y="66267"/>
                </a:lnTo>
                <a:lnTo>
                  <a:pt x="21583" y="69895"/>
                </a:lnTo>
                <a:lnTo>
                  <a:pt x="22960" y="74219"/>
                </a:lnTo>
                <a:lnTo>
                  <a:pt x="23880" y="79007"/>
                </a:lnTo>
                <a:lnTo>
                  <a:pt x="24492" y="84104"/>
                </a:lnTo>
                <a:lnTo>
                  <a:pt x="24901" y="89407"/>
                </a:lnTo>
                <a:lnTo>
                  <a:pt x="25173" y="94847"/>
                </a:lnTo>
                <a:lnTo>
                  <a:pt x="25354" y="100378"/>
                </a:lnTo>
                <a:lnTo>
                  <a:pt x="26428" y="106924"/>
                </a:lnTo>
                <a:lnTo>
                  <a:pt x="28096" y="114145"/>
                </a:lnTo>
                <a:lnTo>
                  <a:pt x="30161" y="121817"/>
                </a:lnTo>
                <a:lnTo>
                  <a:pt x="31537" y="128836"/>
                </a:lnTo>
                <a:lnTo>
                  <a:pt x="32455" y="135420"/>
                </a:lnTo>
                <a:lnTo>
                  <a:pt x="33067" y="141715"/>
                </a:lnTo>
                <a:lnTo>
                  <a:pt x="33474" y="147817"/>
                </a:lnTo>
                <a:lnTo>
                  <a:pt x="33746" y="153789"/>
                </a:lnTo>
                <a:lnTo>
                  <a:pt x="34048" y="165505"/>
                </a:lnTo>
                <a:lnTo>
                  <a:pt x="34281" y="218827"/>
                </a:lnTo>
                <a:lnTo>
                  <a:pt x="32378" y="223989"/>
                </a:lnTo>
                <a:lnTo>
                  <a:pt x="29206" y="228384"/>
                </a:lnTo>
                <a:lnTo>
                  <a:pt x="25186" y="232266"/>
                </a:lnTo>
                <a:lnTo>
                  <a:pt x="22505" y="236759"/>
                </a:lnTo>
                <a:lnTo>
                  <a:pt x="20719" y="241659"/>
                </a:lnTo>
                <a:lnTo>
                  <a:pt x="19528" y="246831"/>
                </a:lnTo>
                <a:lnTo>
                  <a:pt x="18734" y="251231"/>
                </a:lnTo>
                <a:lnTo>
                  <a:pt x="17851" y="258661"/>
                </a:lnTo>
                <a:lnTo>
                  <a:pt x="17459" y="265138"/>
                </a:lnTo>
                <a:lnTo>
                  <a:pt x="17285" y="271191"/>
                </a:lnTo>
                <a:lnTo>
                  <a:pt x="17145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293"/>
          <p:cNvSpPr/>
          <p:nvPr/>
        </p:nvSpPr>
        <p:spPr>
          <a:xfrm>
            <a:off x="4854892" y="4157665"/>
            <a:ext cx="265749" cy="17143"/>
          </a:xfrm>
          <a:custGeom>
            <a:avLst/>
            <a:gdLst/>
            <a:ahLst/>
            <a:cxnLst/>
            <a:rect l="0" t="0" r="0" b="0"/>
            <a:pathLst>
              <a:path w="265749" h="17143">
                <a:moveTo>
                  <a:pt x="0" y="17142"/>
                </a:moveTo>
                <a:lnTo>
                  <a:pt x="11932" y="17142"/>
                </a:lnTo>
                <a:lnTo>
                  <a:pt x="14622" y="16189"/>
                </a:lnTo>
                <a:lnTo>
                  <a:pt x="17368" y="14602"/>
                </a:lnTo>
                <a:lnTo>
                  <a:pt x="20151" y="12591"/>
                </a:lnTo>
                <a:lnTo>
                  <a:pt x="23912" y="11251"/>
                </a:lnTo>
                <a:lnTo>
                  <a:pt x="28324" y="10357"/>
                </a:lnTo>
                <a:lnTo>
                  <a:pt x="33170" y="9761"/>
                </a:lnTo>
                <a:lnTo>
                  <a:pt x="38306" y="9364"/>
                </a:lnTo>
                <a:lnTo>
                  <a:pt x="43635" y="9099"/>
                </a:lnTo>
                <a:lnTo>
                  <a:pt x="57696" y="8727"/>
                </a:lnTo>
                <a:lnTo>
                  <a:pt x="91806" y="8579"/>
                </a:lnTo>
                <a:lnTo>
                  <a:pt x="96447" y="7623"/>
                </a:lnTo>
                <a:lnTo>
                  <a:pt x="100493" y="6034"/>
                </a:lnTo>
                <a:lnTo>
                  <a:pt x="104143" y="4022"/>
                </a:lnTo>
                <a:lnTo>
                  <a:pt x="108481" y="2680"/>
                </a:lnTo>
                <a:lnTo>
                  <a:pt x="113278" y="1786"/>
                </a:lnTo>
                <a:lnTo>
                  <a:pt x="118381" y="1190"/>
                </a:lnTo>
                <a:lnTo>
                  <a:pt x="123688" y="792"/>
                </a:lnTo>
                <a:lnTo>
                  <a:pt x="129132" y="527"/>
                </a:lnTo>
                <a:lnTo>
                  <a:pt x="143354" y="154"/>
                </a:lnTo>
                <a:lnTo>
                  <a:pt x="189866" y="0"/>
                </a:lnTo>
                <a:lnTo>
                  <a:pt x="194205" y="952"/>
                </a:lnTo>
                <a:lnTo>
                  <a:pt x="199003" y="2538"/>
                </a:lnTo>
                <a:lnTo>
                  <a:pt x="204106" y="4549"/>
                </a:lnTo>
                <a:lnTo>
                  <a:pt x="208461" y="5889"/>
                </a:lnTo>
                <a:lnTo>
                  <a:pt x="212316" y="6783"/>
                </a:lnTo>
                <a:lnTo>
                  <a:pt x="215839" y="7378"/>
                </a:lnTo>
                <a:lnTo>
                  <a:pt x="219140" y="7775"/>
                </a:lnTo>
                <a:lnTo>
                  <a:pt x="225348" y="8217"/>
                </a:lnTo>
                <a:lnTo>
                  <a:pt x="231282" y="8413"/>
                </a:lnTo>
                <a:lnTo>
                  <a:pt x="242853" y="8539"/>
                </a:lnTo>
                <a:lnTo>
                  <a:pt x="265748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294"/>
          <p:cNvSpPr/>
          <p:nvPr/>
        </p:nvSpPr>
        <p:spPr>
          <a:xfrm>
            <a:off x="5189220" y="4020502"/>
            <a:ext cx="25718" cy="274321"/>
          </a:xfrm>
          <a:custGeom>
            <a:avLst/>
            <a:gdLst/>
            <a:ahLst/>
            <a:cxnLst/>
            <a:rect l="0" t="0" r="0" b="0"/>
            <a:pathLst>
              <a:path w="25718" h="274321">
                <a:moveTo>
                  <a:pt x="0" y="0"/>
                </a:moveTo>
                <a:lnTo>
                  <a:pt x="0" y="20473"/>
                </a:lnTo>
                <a:lnTo>
                  <a:pt x="952" y="23174"/>
                </a:lnTo>
                <a:lnTo>
                  <a:pt x="2540" y="25927"/>
                </a:lnTo>
                <a:lnTo>
                  <a:pt x="4550" y="28715"/>
                </a:lnTo>
                <a:lnTo>
                  <a:pt x="5891" y="32478"/>
                </a:lnTo>
                <a:lnTo>
                  <a:pt x="6785" y="36892"/>
                </a:lnTo>
                <a:lnTo>
                  <a:pt x="7381" y="41740"/>
                </a:lnTo>
                <a:lnTo>
                  <a:pt x="8042" y="49666"/>
                </a:lnTo>
                <a:lnTo>
                  <a:pt x="8337" y="57316"/>
                </a:lnTo>
                <a:lnTo>
                  <a:pt x="8467" y="67067"/>
                </a:lnTo>
                <a:lnTo>
                  <a:pt x="9455" y="72334"/>
                </a:lnTo>
                <a:lnTo>
                  <a:pt x="11066" y="77750"/>
                </a:lnTo>
                <a:lnTo>
                  <a:pt x="13092" y="83266"/>
                </a:lnTo>
                <a:lnTo>
                  <a:pt x="14443" y="88848"/>
                </a:lnTo>
                <a:lnTo>
                  <a:pt x="15344" y="94475"/>
                </a:lnTo>
                <a:lnTo>
                  <a:pt x="15944" y="100131"/>
                </a:lnTo>
                <a:lnTo>
                  <a:pt x="16344" y="105806"/>
                </a:lnTo>
                <a:lnTo>
                  <a:pt x="16611" y="111495"/>
                </a:lnTo>
                <a:lnTo>
                  <a:pt x="16907" y="122896"/>
                </a:lnTo>
                <a:lnTo>
                  <a:pt x="17145" y="258726"/>
                </a:lnTo>
                <a:lnTo>
                  <a:pt x="18097" y="261066"/>
                </a:lnTo>
                <a:lnTo>
                  <a:pt x="19685" y="262627"/>
                </a:lnTo>
                <a:lnTo>
                  <a:pt x="21696" y="263667"/>
                </a:lnTo>
                <a:lnTo>
                  <a:pt x="23036" y="265313"/>
                </a:lnTo>
                <a:lnTo>
                  <a:pt x="23930" y="267363"/>
                </a:lnTo>
                <a:lnTo>
                  <a:pt x="25717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295"/>
          <p:cNvSpPr/>
          <p:nvPr/>
        </p:nvSpPr>
        <p:spPr>
          <a:xfrm>
            <a:off x="5369242" y="4277677"/>
            <a:ext cx="34291" cy="120016"/>
          </a:xfrm>
          <a:custGeom>
            <a:avLst/>
            <a:gdLst/>
            <a:ahLst/>
            <a:cxnLst/>
            <a:rect l="0" t="0" r="0" b="0"/>
            <a:pathLst>
              <a:path w="34291" h="120016">
                <a:moveTo>
                  <a:pt x="34290" y="0"/>
                </a:moveTo>
                <a:lnTo>
                  <a:pt x="34290" y="28715"/>
                </a:lnTo>
                <a:lnTo>
                  <a:pt x="33338" y="32478"/>
                </a:lnTo>
                <a:lnTo>
                  <a:pt x="31750" y="36892"/>
                </a:lnTo>
                <a:lnTo>
                  <a:pt x="29740" y="41740"/>
                </a:lnTo>
                <a:lnTo>
                  <a:pt x="28399" y="45924"/>
                </a:lnTo>
                <a:lnTo>
                  <a:pt x="27505" y="49666"/>
                </a:lnTo>
                <a:lnTo>
                  <a:pt x="26909" y="53114"/>
                </a:lnTo>
                <a:lnTo>
                  <a:pt x="26512" y="56364"/>
                </a:lnTo>
                <a:lnTo>
                  <a:pt x="26247" y="59484"/>
                </a:lnTo>
                <a:lnTo>
                  <a:pt x="26071" y="62516"/>
                </a:lnTo>
                <a:lnTo>
                  <a:pt x="25001" y="65490"/>
                </a:lnTo>
                <a:lnTo>
                  <a:pt x="23335" y="68425"/>
                </a:lnTo>
                <a:lnTo>
                  <a:pt x="21271" y="71334"/>
                </a:lnTo>
                <a:lnTo>
                  <a:pt x="19896" y="74226"/>
                </a:lnTo>
                <a:lnTo>
                  <a:pt x="18979" y="77107"/>
                </a:lnTo>
                <a:lnTo>
                  <a:pt x="18368" y="79979"/>
                </a:lnTo>
                <a:lnTo>
                  <a:pt x="17960" y="82847"/>
                </a:lnTo>
                <a:lnTo>
                  <a:pt x="17689" y="85712"/>
                </a:lnTo>
                <a:lnTo>
                  <a:pt x="17507" y="88573"/>
                </a:lnTo>
                <a:lnTo>
                  <a:pt x="16434" y="91434"/>
                </a:lnTo>
                <a:lnTo>
                  <a:pt x="14766" y="94294"/>
                </a:lnTo>
                <a:lnTo>
                  <a:pt x="12702" y="97152"/>
                </a:lnTo>
                <a:lnTo>
                  <a:pt x="11325" y="100011"/>
                </a:lnTo>
                <a:lnTo>
                  <a:pt x="10408" y="102869"/>
                </a:lnTo>
                <a:lnTo>
                  <a:pt x="9796" y="105727"/>
                </a:lnTo>
                <a:lnTo>
                  <a:pt x="9388" y="108585"/>
                </a:lnTo>
                <a:lnTo>
                  <a:pt x="9116" y="111442"/>
                </a:lnTo>
                <a:lnTo>
                  <a:pt x="8935" y="114300"/>
                </a:lnTo>
                <a:lnTo>
                  <a:pt x="7861" y="116205"/>
                </a:lnTo>
                <a:lnTo>
                  <a:pt x="6194" y="117475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296"/>
          <p:cNvSpPr/>
          <p:nvPr/>
        </p:nvSpPr>
        <p:spPr>
          <a:xfrm>
            <a:off x="5557841" y="4029472"/>
            <a:ext cx="230228" cy="256768"/>
          </a:xfrm>
          <a:custGeom>
            <a:avLst/>
            <a:gdLst/>
            <a:ahLst/>
            <a:cxnLst/>
            <a:rect l="0" t="0" r="0" b="0"/>
            <a:pathLst>
              <a:path w="230228" h="256768">
                <a:moveTo>
                  <a:pt x="77149" y="33893"/>
                </a:moveTo>
                <a:lnTo>
                  <a:pt x="55815" y="33893"/>
                </a:lnTo>
                <a:lnTo>
                  <a:pt x="54354" y="34845"/>
                </a:lnTo>
                <a:lnTo>
                  <a:pt x="53380" y="36432"/>
                </a:lnTo>
                <a:lnTo>
                  <a:pt x="52730" y="38443"/>
                </a:lnTo>
                <a:lnTo>
                  <a:pt x="49469" y="43218"/>
                </a:lnTo>
                <a:lnTo>
                  <a:pt x="47265" y="45824"/>
                </a:lnTo>
                <a:lnTo>
                  <a:pt x="45796" y="48515"/>
                </a:lnTo>
                <a:lnTo>
                  <a:pt x="42776" y="57804"/>
                </a:lnTo>
                <a:lnTo>
                  <a:pt x="40899" y="62216"/>
                </a:lnTo>
                <a:lnTo>
                  <a:pt x="36273" y="72198"/>
                </a:lnTo>
                <a:lnTo>
                  <a:pt x="22741" y="99768"/>
                </a:lnTo>
                <a:lnTo>
                  <a:pt x="19922" y="104479"/>
                </a:lnTo>
                <a:lnTo>
                  <a:pt x="14250" y="112255"/>
                </a:lnTo>
                <a:lnTo>
                  <a:pt x="11403" y="116614"/>
                </a:lnTo>
                <a:lnTo>
                  <a:pt x="8553" y="121425"/>
                </a:lnTo>
                <a:lnTo>
                  <a:pt x="5701" y="126538"/>
                </a:lnTo>
                <a:lnTo>
                  <a:pt x="3799" y="131851"/>
                </a:lnTo>
                <a:lnTo>
                  <a:pt x="2532" y="137298"/>
                </a:lnTo>
                <a:lnTo>
                  <a:pt x="1687" y="142835"/>
                </a:lnTo>
                <a:lnTo>
                  <a:pt x="1123" y="148431"/>
                </a:lnTo>
                <a:lnTo>
                  <a:pt x="748" y="154066"/>
                </a:lnTo>
                <a:lnTo>
                  <a:pt x="330" y="164456"/>
                </a:lnTo>
                <a:lnTo>
                  <a:pt x="144" y="172248"/>
                </a:lnTo>
                <a:lnTo>
                  <a:pt x="0" y="212355"/>
                </a:lnTo>
                <a:lnTo>
                  <a:pt x="951" y="216685"/>
                </a:lnTo>
                <a:lnTo>
                  <a:pt x="4548" y="224036"/>
                </a:lnTo>
                <a:lnTo>
                  <a:pt x="9322" y="230478"/>
                </a:lnTo>
                <a:lnTo>
                  <a:pt x="14618" y="236516"/>
                </a:lnTo>
                <a:lnTo>
                  <a:pt x="20147" y="242375"/>
                </a:lnTo>
                <a:lnTo>
                  <a:pt x="22955" y="244318"/>
                </a:lnTo>
                <a:lnTo>
                  <a:pt x="28615" y="246478"/>
                </a:lnTo>
                <a:lnTo>
                  <a:pt x="34306" y="249978"/>
                </a:lnTo>
                <a:lnTo>
                  <a:pt x="37157" y="252244"/>
                </a:lnTo>
                <a:lnTo>
                  <a:pt x="40962" y="253756"/>
                </a:lnTo>
                <a:lnTo>
                  <a:pt x="45404" y="254763"/>
                </a:lnTo>
                <a:lnTo>
                  <a:pt x="50271" y="255435"/>
                </a:lnTo>
                <a:lnTo>
                  <a:pt x="54468" y="255882"/>
                </a:lnTo>
                <a:lnTo>
                  <a:pt x="58218" y="256181"/>
                </a:lnTo>
                <a:lnTo>
                  <a:pt x="61671" y="256380"/>
                </a:lnTo>
                <a:lnTo>
                  <a:pt x="70587" y="256601"/>
                </a:lnTo>
                <a:lnTo>
                  <a:pt x="101318" y="256767"/>
                </a:lnTo>
                <a:lnTo>
                  <a:pt x="106596" y="255818"/>
                </a:lnTo>
                <a:lnTo>
                  <a:pt x="112020" y="254233"/>
                </a:lnTo>
                <a:lnTo>
                  <a:pt x="117542" y="252224"/>
                </a:lnTo>
                <a:lnTo>
                  <a:pt x="122175" y="250884"/>
                </a:lnTo>
                <a:lnTo>
                  <a:pt x="126216" y="249991"/>
                </a:lnTo>
                <a:lnTo>
                  <a:pt x="129863" y="249396"/>
                </a:lnTo>
                <a:lnTo>
                  <a:pt x="134199" y="248046"/>
                </a:lnTo>
                <a:lnTo>
                  <a:pt x="138994" y="246194"/>
                </a:lnTo>
                <a:lnTo>
                  <a:pt x="144097" y="244007"/>
                </a:lnTo>
                <a:lnTo>
                  <a:pt x="149403" y="240644"/>
                </a:lnTo>
                <a:lnTo>
                  <a:pt x="154846" y="236497"/>
                </a:lnTo>
                <a:lnTo>
                  <a:pt x="160379" y="231827"/>
                </a:lnTo>
                <a:lnTo>
                  <a:pt x="165021" y="227761"/>
                </a:lnTo>
                <a:lnTo>
                  <a:pt x="172718" y="220704"/>
                </a:lnTo>
                <a:lnTo>
                  <a:pt x="182407" y="211376"/>
                </a:lnTo>
                <a:lnTo>
                  <a:pt x="207360" y="186560"/>
                </a:lnTo>
                <a:lnTo>
                  <a:pt x="209677" y="182343"/>
                </a:lnTo>
                <a:lnTo>
                  <a:pt x="211220" y="177627"/>
                </a:lnTo>
                <a:lnTo>
                  <a:pt x="212250" y="172578"/>
                </a:lnTo>
                <a:lnTo>
                  <a:pt x="213889" y="167307"/>
                </a:lnTo>
                <a:lnTo>
                  <a:pt x="215934" y="161888"/>
                </a:lnTo>
                <a:lnTo>
                  <a:pt x="218249" y="156370"/>
                </a:lnTo>
                <a:lnTo>
                  <a:pt x="219793" y="150787"/>
                </a:lnTo>
                <a:lnTo>
                  <a:pt x="220822" y="145160"/>
                </a:lnTo>
                <a:lnTo>
                  <a:pt x="221508" y="139503"/>
                </a:lnTo>
                <a:lnTo>
                  <a:pt x="221967" y="133827"/>
                </a:lnTo>
                <a:lnTo>
                  <a:pt x="222271" y="128138"/>
                </a:lnTo>
                <a:lnTo>
                  <a:pt x="222474" y="122440"/>
                </a:lnTo>
                <a:lnTo>
                  <a:pt x="223563" y="117689"/>
                </a:lnTo>
                <a:lnTo>
                  <a:pt x="227312" y="109871"/>
                </a:lnTo>
                <a:lnTo>
                  <a:pt x="228692" y="105500"/>
                </a:lnTo>
                <a:lnTo>
                  <a:pt x="229613" y="100680"/>
                </a:lnTo>
                <a:lnTo>
                  <a:pt x="230227" y="95563"/>
                </a:lnTo>
                <a:lnTo>
                  <a:pt x="229683" y="90246"/>
                </a:lnTo>
                <a:lnTo>
                  <a:pt x="228368" y="84797"/>
                </a:lnTo>
                <a:lnTo>
                  <a:pt x="226540" y="79258"/>
                </a:lnTo>
                <a:lnTo>
                  <a:pt x="225320" y="74614"/>
                </a:lnTo>
                <a:lnTo>
                  <a:pt x="223965" y="66914"/>
                </a:lnTo>
                <a:lnTo>
                  <a:pt x="223604" y="62574"/>
                </a:lnTo>
                <a:lnTo>
                  <a:pt x="223363" y="57776"/>
                </a:lnTo>
                <a:lnTo>
                  <a:pt x="223202" y="52673"/>
                </a:lnTo>
                <a:lnTo>
                  <a:pt x="222143" y="48318"/>
                </a:lnTo>
                <a:lnTo>
                  <a:pt x="218426" y="40939"/>
                </a:lnTo>
                <a:lnTo>
                  <a:pt x="213598" y="34484"/>
                </a:lnTo>
                <a:lnTo>
                  <a:pt x="208278" y="28441"/>
                </a:lnTo>
                <a:lnTo>
                  <a:pt x="202738" y="22579"/>
                </a:lnTo>
                <a:lnTo>
                  <a:pt x="194264" y="13925"/>
                </a:lnTo>
                <a:lnTo>
                  <a:pt x="191421" y="12008"/>
                </a:lnTo>
                <a:lnTo>
                  <a:pt x="185721" y="9879"/>
                </a:lnTo>
                <a:lnTo>
                  <a:pt x="180013" y="6392"/>
                </a:lnTo>
                <a:lnTo>
                  <a:pt x="177158" y="4129"/>
                </a:lnTo>
                <a:lnTo>
                  <a:pt x="173349" y="2620"/>
                </a:lnTo>
                <a:lnTo>
                  <a:pt x="168905" y="1614"/>
                </a:lnTo>
                <a:lnTo>
                  <a:pt x="164037" y="944"/>
                </a:lnTo>
                <a:lnTo>
                  <a:pt x="159839" y="497"/>
                </a:lnTo>
                <a:lnTo>
                  <a:pt x="156088" y="199"/>
                </a:lnTo>
                <a:lnTo>
                  <a:pt x="152635" y="0"/>
                </a:lnTo>
                <a:lnTo>
                  <a:pt x="148428" y="820"/>
                </a:lnTo>
                <a:lnTo>
                  <a:pt x="143718" y="2319"/>
                </a:lnTo>
                <a:lnTo>
                  <a:pt x="138673" y="4271"/>
                </a:lnTo>
                <a:lnTo>
                  <a:pt x="133405" y="5573"/>
                </a:lnTo>
                <a:lnTo>
                  <a:pt x="127988" y="6440"/>
                </a:lnTo>
                <a:lnTo>
                  <a:pt x="122471" y="7018"/>
                </a:lnTo>
                <a:lnTo>
                  <a:pt x="116889" y="8356"/>
                </a:lnTo>
                <a:lnTo>
                  <a:pt x="111262" y="10201"/>
                </a:lnTo>
                <a:lnTo>
                  <a:pt x="105606" y="12383"/>
                </a:lnTo>
                <a:lnTo>
                  <a:pt x="100882" y="13838"/>
                </a:lnTo>
                <a:lnTo>
                  <a:pt x="96782" y="14808"/>
                </a:lnTo>
                <a:lnTo>
                  <a:pt x="93095" y="15454"/>
                </a:lnTo>
                <a:lnTo>
                  <a:pt x="86458" y="18713"/>
                </a:lnTo>
                <a:lnTo>
                  <a:pt x="83355" y="20915"/>
                </a:lnTo>
                <a:lnTo>
                  <a:pt x="77367" y="23362"/>
                </a:lnTo>
                <a:lnTo>
                  <a:pt x="68576" y="25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297"/>
          <p:cNvSpPr/>
          <p:nvPr/>
        </p:nvSpPr>
        <p:spPr>
          <a:xfrm>
            <a:off x="4932055" y="4921999"/>
            <a:ext cx="282838" cy="298288"/>
          </a:xfrm>
          <a:custGeom>
            <a:avLst/>
            <a:gdLst/>
            <a:ahLst/>
            <a:cxnLst/>
            <a:rect l="0" t="0" r="0" b="0"/>
            <a:pathLst>
              <a:path w="282838" h="298288">
                <a:moveTo>
                  <a:pt x="85715" y="50051"/>
                </a:moveTo>
                <a:lnTo>
                  <a:pt x="65315" y="50051"/>
                </a:lnTo>
                <a:lnTo>
                  <a:pt x="63542" y="51004"/>
                </a:lnTo>
                <a:lnTo>
                  <a:pt x="62360" y="52591"/>
                </a:lnTo>
                <a:lnTo>
                  <a:pt x="61573" y="54602"/>
                </a:lnTo>
                <a:lnTo>
                  <a:pt x="55913" y="61982"/>
                </a:lnTo>
                <a:lnTo>
                  <a:pt x="48204" y="70202"/>
                </a:lnTo>
                <a:lnTo>
                  <a:pt x="46420" y="73010"/>
                </a:lnTo>
                <a:lnTo>
                  <a:pt x="44438" y="78670"/>
                </a:lnTo>
                <a:lnTo>
                  <a:pt x="42004" y="81513"/>
                </a:lnTo>
                <a:lnTo>
                  <a:pt x="34220" y="87211"/>
                </a:lnTo>
                <a:lnTo>
                  <a:pt x="31382" y="91017"/>
                </a:lnTo>
                <a:lnTo>
                  <a:pt x="29491" y="95459"/>
                </a:lnTo>
                <a:lnTo>
                  <a:pt x="28229" y="100326"/>
                </a:lnTo>
                <a:lnTo>
                  <a:pt x="27389" y="105475"/>
                </a:lnTo>
                <a:lnTo>
                  <a:pt x="26828" y="110813"/>
                </a:lnTo>
                <a:lnTo>
                  <a:pt x="26455" y="116276"/>
                </a:lnTo>
                <a:lnTo>
                  <a:pt x="25253" y="120871"/>
                </a:lnTo>
                <a:lnTo>
                  <a:pt x="21378" y="128516"/>
                </a:lnTo>
                <a:lnTo>
                  <a:pt x="16480" y="137629"/>
                </a:lnTo>
                <a:lnTo>
                  <a:pt x="13841" y="142727"/>
                </a:lnTo>
                <a:lnTo>
                  <a:pt x="10908" y="150930"/>
                </a:lnTo>
                <a:lnTo>
                  <a:pt x="8653" y="158703"/>
                </a:lnTo>
                <a:lnTo>
                  <a:pt x="6717" y="163443"/>
                </a:lnTo>
                <a:lnTo>
                  <a:pt x="4475" y="168508"/>
                </a:lnTo>
                <a:lnTo>
                  <a:pt x="1983" y="176676"/>
                </a:lnTo>
                <a:lnTo>
                  <a:pt x="875" y="184433"/>
                </a:lnTo>
                <a:lnTo>
                  <a:pt x="580" y="189169"/>
                </a:lnTo>
                <a:lnTo>
                  <a:pt x="252" y="198559"/>
                </a:lnTo>
                <a:lnTo>
                  <a:pt x="67" y="209200"/>
                </a:lnTo>
                <a:lnTo>
                  <a:pt x="0" y="224243"/>
                </a:lnTo>
                <a:lnTo>
                  <a:pt x="2534" y="232562"/>
                </a:lnTo>
                <a:lnTo>
                  <a:pt x="5883" y="241657"/>
                </a:lnTo>
                <a:lnTo>
                  <a:pt x="7372" y="248874"/>
                </a:lnTo>
                <a:lnTo>
                  <a:pt x="10573" y="255257"/>
                </a:lnTo>
                <a:lnTo>
                  <a:pt x="17730" y="264205"/>
                </a:lnTo>
                <a:lnTo>
                  <a:pt x="25884" y="272889"/>
                </a:lnTo>
                <a:lnTo>
                  <a:pt x="37172" y="284356"/>
                </a:lnTo>
                <a:lnTo>
                  <a:pt x="40970" y="286264"/>
                </a:lnTo>
                <a:lnTo>
                  <a:pt x="45407" y="287537"/>
                </a:lnTo>
                <a:lnTo>
                  <a:pt x="50271" y="288385"/>
                </a:lnTo>
                <a:lnTo>
                  <a:pt x="58214" y="289327"/>
                </a:lnTo>
                <a:lnTo>
                  <a:pt x="61666" y="289578"/>
                </a:lnTo>
                <a:lnTo>
                  <a:pt x="65872" y="290698"/>
                </a:lnTo>
                <a:lnTo>
                  <a:pt x="70581" y="292397"/>
                </a:lnTo>
                <a:lnTo>
                  <a:pt x="75626" y="294482"/>
                </a:lnTo>
                <a:lnTo>
                  <a:pt x="81846" y="295873"/>
                </a:lnTo>
                <a:lnTo>
                  <a:pt x="88851" y="296799"/>
                </a:lnTo>
                <a:lnTo>
                  <a:pt x="96378" y="297418"/>
                </a:lnTo>
                <a:lnTo>
                  <a:pt x="103301" y="297830"/>
                </a:lnTo>
                <a:lnTo>
                  <a:pt x="116074" y="298287"/>
                </a:lnTo>
                <a:lnTo>
                  <a:pt x="122146" y="297456"/>
                </a:lnTo>
                <a:lnTo>
                  <a:pt x="128100" y="295951"/>
                </a:lnTo>
                <a:lnTo>
                  <a:pt x="133974" y="293994"/>
                </a:lnTo>
                <a:lnTo>
                  <a:pt x="139795" y="292690"/>
                </a:lnTo>
                <a:lnTo>
                  <a:pt x="145581" y="291820"/>
                </a:lnTo>
                <a:lnTo>
                  <a:pt x="151343" y="291240"/>
                </a:lnTo>
                <a:lnTo>
                  <a:pt x="157089" y="289901"/>
                </a:lnTo>
                <a:lnTo>
                  <a:pt x="162825" y="288056"/>
                </a:lnTo>
                <a:lnTo>
                  <a:pt x="168554" y="285873"/>
                </a:lnTo>
                <a:lnTo>
                  <a:pt x="174279" y="282513"/>
                </a:lnTo>
                <a:lnTo>
                  <a:pt x="180000" y="278368"/>
                </a:lnTo>
                <a:lnTo>
                  <a:pt x="185719" y="273700"/>
                </a:lnTo>
                <a:lnTo>
                  <a:pt x="191436" y="269635"/>
                </a:lnTo>
                <a:lnTo>
                  <a:pt x="197154" y="265973"/>
                </a:lnTo>
                <a:lnTo>
                  <a:pt x="202869" y="262579"/>
                </a:lnTo>
                <a:lnTo>
                  <a:pt x="208585" y="258411"/>
                </a:lnTo>
                <a:lnTo>
                  <a:pt x="214301" y="253728"/>
                </a:lnTo>
                <a:lnTo>
                  <a:pt x="220016" y="248700"/>
                </a:lnTo>
                <a:lnTo>
                  <a:pt x="224779" y="243444"/>
                </a:lnTo>
                <a:lnTo>
                  <a:pt x="228907" y="238034"/>
                </a:lnTo>
                <a:lnTo>
                  <a:pt x="246926" y="211114"/>
                </a:lnTo>
                <a:lnTo>
                  <a:pt x="251291" y="203147"/>
                </a:lnTo>
                <a:lnTo>
                  <a:pt x="255154" y="194977"/>
                </a:lnTo>
                <a:lnTo>
                  <a:pt x="258682" y="186673"/>
                </a:lnTo>
                <a:lnTo>
                  <a:pt x="265142" y="172367"/>
                </a:lnTo>
                <a:lnTo>
                  <a:pt x="268197" y="165885"/>
                </a:lnTo>
                <a:lnTo>
                  <a:pt x="271187" y="158706"/>
                </a:lnTo>
                <a:lnTo>
                  <a:pt x="274133" y="151063"/>
                </a:lnTo>
                <a:lnTo>
                  <a:pt x="277050" y="143110"/>
                </a:lnTo>
                <a:lnTo>
                  <a:pt x="278994" y="134950"/>
                </a:lnTo>
                <a:lnTo>
                  <a:pt x="280290" y="126653"/>
                </a:lnTo>
                <a:lnTo>
                  <a:pt x="281154" y="118263"/>
                </a:lnTo>
                <a:lnTo>
                  <a:pt x="281730" y="110766"/>
                </a:lnTo>
                <a:lnTo>
                  <a:pt x="282114" y="103863"/>
                </a:lnTo>
                <a:lnTo>
                  <a:pt x="282541" y="91112"/>
                </a:lnTo>
                <a:lnTo>
                  <a:pt x="282815" y="67404"/>
                </a:lnTo>
                <a:lnTo>
                  <a:pt x="282837" y="61620"/>
                </a:lnTo>
                <a:lnTo>
                  <a:pt x="281900" y="55858"/>
                </a:lnTo>
                <a:lnTo>
                  <a:pt x="280322" y="50113"/>
                </a:lnTo>
                <a:lnTo>
                  <a:pt x="278318" y="44377"/>
                </a:lnTo>
                <a:lnTo>
                  <a:pt x="276029" y="38648"/>
                </a:lnTo>
                <a:lnTo>
                  <a:pt x="273551" y="32924"/>
                </a:lnTo>
                <a:lnTo>
                  <a:pt x="270946" y="27203"/>
                </a:lnTo>
                <a:lnTo>
                  <a:pt x="265513" y="18306"/>
                </a:lnTo>
                <a:lnTo>
                  <a:pt x="262730" y="14600"/>
                </a:lnTo>
                <a:lnTo>
                  <a:pt x="258970" y="12130"/>
                </a:lnTo>
                <a:lnTo>
                  <a:pt x="254558" y="10482"/>
                </a:lnTo>
                <a:lnTo>
                  <a:pt x="249712" y="9384"/>
                </a:lnTo>
                <a:lnTo>
                  <a:pt x="244576" y="7700"/>
                </a:lnTo>
                <a:lnTo>
                  <a:pt x="239247" y="5624"/>
                </a:lnTo>
                <a:lnTo>
                  <a:pt x="233790" y="3288"/>
                </a:lnTo>
                <a:lnTo>
                  <a:pt x="228247" y="1730"/>
                </a:lnTo>
                <a:lnTo>
                  <a:pt x="222646" y="692"/>
                </a:lnTo>
                <a:lnTo>
                  <a:pt x="217007" y="0"/>
                </a:lnTo>
                <a:lnTo>
                  <a:pt x="211343" y="491"/>
                </a:lnTo>
                <a:lnTo>
                  <a:pt x="205662" y="1771"/>
                </a:lnTo>
                <a:lnTo>
                  <a:pt x="199969" y="3577"/>
                </a:lnTo>
                <a:lnTo>
                  <a:pt x="194269" y="4780"/>
                </a:lnTo>
                <a:lnTo>
                  <a:pt x="188565" y="5583"/>
                </a:lnTo>
                <a:lnTo>
                  <a:pt x="182856" y="6118"/>
                </a:lnTo>
                <a:lnTo>
                  <a:pt x="177146" y="7427"/>
                </a:lnTo>
                <a:lnTo>
                  <a:pt x="171434" y="9253"/>
                </a:lnTo>
                <a:lnTo>
                  <a:pt x="165721" y="11422"/>
                </a:lnTo>
                <a:lnTo>
                  <a:pt x="160007" y="13821"/>
                </a:lnTo>
                <a:lnTo>
                  <a:pt x="154293" y="16372"/>
                </a:lnTo>
                <a:lnTo>
                  <a:pt x="142863" y="21747"/>
                </a:lnTo>
                <a:lnTo>
                  <a:pt x="131434" y="27312"/>
                </a:lnTo>
                <a:lnTo>
                  <a:pt x="126672" y="30129"/>
                </a:lnTo>
                <a:lnTo>
                  <a:pt x="118840" y="35799"/>
                </a:lnTo>
                <a:lnTo>
                  <a:pt x="114466" y="38645"/>
                </a:lnTo>
                <a:lnTo>
                  <a:pt x="109645" y="41494"/>
                </a:lnTo>
                <a:lnTo>
                  <a:pt x="104525" y="44347"/>
                </a:lnTo>
                <a:lnTo>
                  <a:pt x="96298" y="50055"/>
                </a:lnTo>
                <a:lnTo>
                  <a:pt x="85715" y="586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298"/>
          <p:cNvSpPr/>
          <p:nvPr/>
        </p:nvSpPr>
        <p:spPr>
          <a:xfrm>
            <a:off x="5214937" y="5212079"/>
            <a:ext cx="85726" cy="214314"/>
          </a:xfrm>
          <a:custGeom>
            <a:avLst/>
            <a:gdLst/>
            <a:ahLst/>
            <a:cxnLst/>
            <a:rect l="0" t="0" r="0" b="0"/>
            <a:pathLst>
              <a:path w="85726" h="214314">
                <a:moveTo>
                  <a:pt x="85725" y="0"/>
                </a:moveTo>
                <a:lnTo>
                  <a:pt x="85725" y="11932"/>
                </a:lnTo>
                <a:lnTo>
                  <a:pt x="84773" y="15575"/>
                </a:lnTo>
                <a:lnTo>
                  <a:pt x="83185" y="19909"/>
                </a:lnTo>
                <a:lnTo>
                  <a:pt x="81175" y="24702"/>
                </a:lnTo>
                <a:lnTo>
                  <a:pt x="79833" y="29803"/>
                </a:lnTo>
                <a:lnTo>
                  <a:pt x="78940" y="35110"/>
                </a:lnTo>
                <a:lnTo>
                  <a:pt x="78344" y="40551"/>
                </a:lnTo>
                <a:lnTo>
                  <a:pt x="76995" y="46084"/>
                </a:lnTo>
                <a:lnTo>
                  <a:pt x="75142" y="51678"/>
                </a:lnTo>
                <a:lnTo>
                  <a:pt x="72955" y="57312"/>
                </a:lnTo>
                <a:lnTo>
                  <a:pt x="71496" y="62974"/>
                </a:lnTo>
                <a:lnTo>
                  <a:pt x="70524" y="68653"/>
                </a:lnTo>
                <a:lnTo>
                  <a:pt x="69876" y="74344"/>
                </a:lnTo>
                <a:lnTo>
                  <a:pt x="67539" y="80043"/>
                </a:lnTo>
                <a:lnTo>
                  <a:pt x="64076" y="85747"/>
                </a:lnTo>
                <a:lnTo>
                  <a:pt x="59863" y="91455"/>
                </a:lnTo>
                <a:lnTo>
                  <a:pt x="56100" y="98118"/>
                </a:lnTo>
                <a:lnTo>
                  <a:pt x="52641" y="105417"/>
                </a:lnTo>
                <a:lnTo>
                  <a:pt x="49381" y="113141"/>
                </a:lnTo>
                <a:lnTo>
                  <a:pt x="47208" y="120195"/>
                </a:lnTo>
                <a:lnTo>
                  <a:pt x="45760" y="126803"/>
                </a:lnTo>
                <a:lnTo>
                  <a:pt x="44794" y="133113"/>
                </a:lnTo>
                <a:lnTo>
                  <a:pt x="43197" y="139225"/>
                </a:lnTo>
                <a:lnTo>
                  <a:pt x="41181" y="145204"/>
                </a:lnTo>
                <a:lnTo>
                  <a:pt x="38884" y="151095"/>
                </a:lnTo>
                <a:lnTo>
                  <a:pt x="35447" y="156928"/>
                </a:lnTo>
                <a:lnTo>
                  <a:pt x="31252" y="162721"/>
                </a:lnTo>
                <a:lnTo>
                  <a:pt x="26550" y="168489"/>
                </a:lnTo>
                <a:lnTo>
                  <a:pt x="22462" y="173286"/>
                </a:lnTo>
                <a:lnTo>
                  <a:pt x="18785" y="177437"/>
                </a:lnTo>
                <a:lnTo>
                  <a:pt x="12159" y="184589"/>
                </a:lnTo>
                <a:lnTo>
                  <a:pt x="6039" y="190942"/>
                </a:lnTo>
                <a:lnTo>
                  <a:pt x="4026" y="193970"/>
                </a:lnTo>
                <a:lnTo>
                  <a:pt x="1789" y="199874"/>
                </a:lnTo>
                <a:lnTo>
                  <a:pt x="795" y="205674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299"/>
          <p:cNvSpPr/>
          <p:nvPr/>
        </p:nvSpPr>
        <p:spPr>
          <a:xfrm>
            <a:off x="5506402" y="4954904"/>
            <a:ext cx="8574" cy="360047"/>
          </a:xfrm>
          <a:custGeom>
            <a:avLst/>
            <a:gdLst/>
            <a:ahLst/>
            <a:cxnLst/>
            <a:rect l="0" t="0" r="0" b="0"/>
            <a:pathLst>
              <a:path w="8574" h="360047">
                <a:moveTo>
                  <a:pt x="0" y="0"/>
                </a:moveTo>
                <a:lnTo>
                  <a:pt x="0" y="11932"/>
                </a:lnTo>
                <a:lnTo>
                  <a:pt x="953" y="14623"/>
                </a:lnTo>
                <a:lnTo>
                  <a:pt x="2540" y="17368"/>
                </a:lnTo>
                <a:lnTo>
                  <a:pt x="4551" y="20152"/>
                </a:lnTo>
                <a:lnTo>
                  <a:pt x="5892" y="23912"/>
                </a:lnTo>
                <a:lnTo>
                  <a:pt x="6785" y="28324"/>
                </a:lnTo>
                <a:lnTo>
                  <a:pt x="7381" y="33170"/>
                </a:lnTo>
                <a:lnTo>
                  <a:pt x="7778" y="37354"/>
                </a:lnTo>
                <a:lnTo>
                  <a:pt x="8043" y="41095"/>
                </a:lnTo>
                <a:lnTo>
                  <a:pt x="8219" y="44542"/>
                </a:lnTo>
                <a:lnTo>
                  <a:pt x="8416" y="53452"/>
                </a:lnTo>
                <a:lnTo>
                  <a:pt x="8573" y="3600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300"/>
          <p:cNvSpPr/>
          <p:nvPr/>
        </p:nvSpPr>
        <p:spPr>
          <a:xfrm>
            <a:off x="6329362" y="3257550"/>
            <a:ext cx="171451" cy="15954"/>
          </a:xfrm>
          <a:custGeom>
            <a:avLst/>
            <a:gdLst/>
            <a:ahLst/>
            <a:cxnLst/>
            <a:rect l="0" t="0" r="0" b="0"/>
            <a:pathLst>
              <a:path w="171451" h="15954">
                <a:moveTo>
                  <a:pt x="0" y="0"/>
                </a:moveTo>
                <a:lnTo>
                  <a:pt x="0" y="8468"/>
                </a:lnTo>
                <a:lnTo>
                  <a:pt x="4551" y="8541"/>
                </a:lnTo>
                <a:lnTo>
                  <a:pt x="28619" y="8571"/>
                </a:lnTo>
                <a:lnTo>
                  <a:pt x="31462" y="9524"/>
                </a:lnTo>
                <a:lnTo>
                  <a:pt x="34310" y="11112"/>
                </a:lnTo>
                <a:lnTo>
                  <a:pt x="37161" y="13122"/>
                </a:lnTo>
                <a:lnTo>
                  <a:pt x="40013" y="14463"/>
                </a:lnTo>
                <a:lnTo>
                  <a:pt x="42868" y="15357"/>
                </a:lnTo>
                <a:lnTo>
                  <a:pt x="45724" y="15953"/>
                </a:lnTo>
                <a:lnTo>
                  <a:pt x="49533" y="15397"/>
                </a:lnTo>
                <a:lnTo>
                  <a:pt x="53977" y="14075"/>
                </a:lnTo>
                <a:lnTo>
                  <a:pt x="58844" y="12241"/>
                </a:lnTo>
                <a:lnTo>
                  <a:pt x="63995" y="11018"/>
                </a:lnTo>
                <a:lnTo>
                  <a:pt x="69333" y="10203"/>
                </a:lnTo>
                <a:lnTo>
                  <a:pt x="74797" y="9659"/>
                </a:lnTo>
                <a:lnTo>
                  <a:pt x="79392" y="9297"/>
                </a:lnTo>
                <a:lnTo>
                  <a:pt x="83408" y="9055"/>
                </a:lnTo>
                <a:lnTo>
                  <a:pt x="87038" y="8894"/>
                </a:lnTo>
                <a:lnTo>
                  <a:pt x="96151" y="8715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301"/>
          <p:cNvSpPr/>
          <p:nvPr/>
        </p:nvSpPr>
        <p:spPr>
          <a:xfrm>
            <a:off x="6595109" y="3072852"/>
            <a:ext cx="222496" cy="373294"/>
          </a:xfrm>
          <a:custGeom>
            <a:avLst/>
            <a:gdLst/>
            <a:ahLst/>
            <a:cxnLst/>
            <a:rect l="0" t="0" r="0" b="0"/>
            <a:pathLst>
              <a:path w="222496" h="373294">
                <a:moveTo>
                  <a:pt x="0" y="56110"/>
                </a:moveTo>
                <a:lnTo>
                  <a:pt x="0" y="51559"/>
                </a:lnTo>
                <a:lnTo>
                  <a:pt x="953" y="49266"/>
                </a:lnTo>
                <a:lnTo>
                  <a:pt x="4551" y="44178"/>
                </a:lnTo>
                <a:lnTo>
                  <a:pt x="6844" y="42440"/>
                </a:lnTo>
                <a:lnTo>
                  <a:pt x="9326" y="41282"/>
                </a:lnTo>
                <a:lnTo>
                  <a:pt x="11932" y="40510"/>
                </a:lnTo>
                <a:lnTo>
                  <a:pt x="17368" y="37112"/>
                </a:lnTo>
                <a:lnTo>
                  <a:pt x="22959" y="32426"/>
                </a:lnTo>
                <a:lnTo>
                  <a:pt x="28620" y="27169"/>
                </a:lnTo>
                <a:lnTo>
                  <a:pt x="32415" y="24434"/>
                </a:lnTo>
                <a:lnTo>
                  <a:pt x="36850" y="21657"/>
                </a:lnTo>
                <a:lnTo>
                  <a:pt x="41712" y="18854"/>
                </a:lnTo>
                <a:lnTo>
                  <a:pt x="46859" y="16985"/>
                </a:lnTo>
                <a:lnTo>
                  <a:pt x="52194" y="15739"/>
                </a:lnTo>
                <a:lnTo>
                  <a:pt x="57656" y="14909"/>
                </a:lnTo>
                <a:lnTo>
                  <a:pt x="62250" y="13403"/>
                </a:lnTo>
                <a:lnTo>
                  <a:pt x="66265" y="11446"/>
                </a:lnTo>
                <a:lnTo>
                  <a:pt x="69895" y="9189"/>
                </a:lnTo>
                <a:lnTo>
                  <a:pt x="74219" y="7684"/>
                </a:lnTo>
                <a:lnTo>
                  <a:pt x="79007" y="6681"/>
                </a:lnTo>
                <a:lnTo>
                  <a:pt x="84104" y="6012"/>
                </a:lnTo>
                <a:lnTo>
                  <a:pt x="90360" y="4614"/>
                </a:lnTo>
                <a:lnTo>
                  <a:pt x="97387" y="2730"/>
                </a:lnTo>
                <a:lnTo>
                  <a:pt x="104930" y="521"/>
                </a:lnTo>
                <a:lnTo>
                  <a:pt x="110911" y="0"/>
                </a:lnTo>
                <a:lnTo>
                  <a:pt x="115851" y="606"/>
                </a:lnTo>
                <a:lnTo>
                  <a:pt x="120097" y="1962"/>
                </a:lnTo>
                <a:lnTo>
                  <a:pt x="125785" y="2867"/>
                </a:lnTo>
                <a:lnTo>
                  <a:pt x="132434" y="3470"/>
                </a:lnTo>
                <a:lnTo>
                  <a:pt x="145537" y="4139"/>
                </a:lnTo>
                <a:lnTo>
                  <a:pt x="154536" y="4437"/>
                </a:lnTo>
                <a:lnTo>
                  <a:pt x="159222" y="5469"/>
                </a:lnTo>
                <a:lnTo>
                  <a:pt x="164251" y="7109"/>
                </a:lnTo>
                <a:lnTo>
                  <a:pt x="169509" y="9156"/>
                </a:lnTo>
                <a:lnTo>
                  <a:pt x="173966" y="11472"/>
                </a:lnTo>
                <a:lnTo>
                  <a:pt x="177889" y="13969"/>
                </a:lnTo>
                <a:lnTo>
                  <a:pt x="181458" y="16586"/>
                </a:lnTo>
                <a:lnTo>
                  <a:pt x="185742" y="20236"/>
                </a:lnTo>
                <a:lnTo>
                  <a:pt x="190503" y="24574"/>
                </a:lnTo>
                <a:lnTo>
                  <a:pt x="195583" y="29371"/>
                </a:lnTo>
                <a:lnTo>
                  <a:pt x="201226" y="37241"/>
                </a:lnTo>
                <a:lnTo>
                  <a:pt x="204687" y="44866"/>
                </a:lnTo>
                <a:lnTo>
                  <a:pt x="209399" y="54605"/>
                </a:lnTo>
                <a:lnTo>
                  <a:pt x="212129" y="65284"/>
                </a:lnTo>
                <a:lnTo>
                  <a:pt x="212857" y="70798"/>
                </a:lnTo>
                <a:lnTo>
                  <a:pt x="214295" y="77332"/>
                </a:lnTo>
                <a:lnTo>
                  <a:pt x="216206" y="84546"/>
                </a:lnTo>
                <a:lnTo>
                  <a:pt x="218432" y="92212"/>
                </a:lnTo>
                <a:lnTo>
                  <a:pt x="219916" y="100181"/>
                </a:lnTo>
                <a:lnTo>
                  <a:pt x="220907" y="108351"/>
                </a:lnTo>
                <a:lnTo>
                  <a:pt x="221567" y="116655"/>
                </a:lnTo>
                <a:lnTo>
                  <a:pt x="222006" y="125048"/>
                </a:lnTo>
                <a:lnTo>
                  <a:pt x="222495" y="141994"/>
                </a:lnTo>
                <a:lnTo>
                  <a:pt x="221672" y="149561"/>
                </a:lnTo>
                <a:lnTo>
                  <a:pt x="220172" y="156511"/>
                </a:lnTo>
                <a:lnTo>
                  <a:pt x="215965" y="170265"/>
                </a:lnTo>
                <a:lnTo>
                  <a:pt x="202724" y="210772"/>
                </a:lnTo>
                <a:lnTo>
                  <a:pt x="199920" y="218273"/>
                </a:lnTo>
                <a:lnTo>
                  <a:pt x="197098" y="225179"/>
                </a:lnTo>
                <a:lnTo>
                  <a:pt x="194264" y="231688"/>
                </a:lnTo>
                <a:lnTo>
                  <a:pt x="188575" y="243999"/>
                </a:lnTo>
                <a:lnTo>
                  <a:pt x="174305" y="273187"/>
                </a:lnTo>
                <a:lnTo>
                  <a:pt x="168592" y="284669"/>
                </a:lnTo>
                <a:lnTo>
                  <a:pt x="164782" y="290398"/>
                </a:lnTo>
                <a:lnTo>
                  <a:pt x="160338" y="296122"/>
                </a:lnTo>
                <a:lnTo>
                  <a:pt x="155470" y="301843"/>
                </a:lnTo>
                <a:lnTo>
                  <a:pt x="151271" y="306609"/>
                </a:lnTo>
                <a:lnTo>
                  <a:pt x="144067" y="314445"/>
                </a:lnTo>
                <a:lnTo>
                  <a:pt x="139860" y="317869"/>
                </a:lnTo>
                <a:lnTo>
                  <a:pt x="135150" y="321104"/>
                </a:lnTo>
                <a:lnTo>
                  <a:pt x="130106" y="324212"/>
                </a:lnTo>
                <a:lnTo>
                  <a:pt x="125790" y="327237"/>
                </a:lnTo>
                <a:lnTo>
                  <a:pt x="121960" y="330207"/>
                </a:lnTo>
                <a:lnTo>
                  <a:pt x="118454" y="333138"/>
                </a:lnTo>
                <a:lnTo>
                  <a:pt x="114213" y="336046"/>
                </a:lnTo>
                <a:lnTo>
                  <a:pt x="109480" y="338937"/>
                </a:lnTo>
                <a:lnTo>
                  <a:pt x="104420" y="341816"/>
                </a:lnTo>
                <a:lnTo>
                  <a:pt x="96283" y="344688"/>
                </a:lnTo>
                <a:lnTo>
                  <a:pt x="86097" y="347555"/>
                </a:lnTo>
                <a:lnTo>
                  <a:pt x="74542" y="350420"/>
                </a:lnTo>
                <a:lnTo>
                  <a:pt x="65888" y="352329"/>
                </a:lnTo>
                <a:lnTo>
                  <a:pt x="59166" y="353602"/>
                </a:lnTo>
                <a:lnTo>
                  <a:pt x="53731" y="354450"/>
                </a:lnTo>
                <a:lnTo>
                  <a:pt x="49155" y="355016"/>
                </a:lnTo>
                <a:lnTo>
                  <a:pt x="45153" y="355393"/>
                </a:lnTo>
                <a:lnTo>
                  <a:pt x="41533" y="355645"/>
                </a:lnTo>
                <a:lnTo>
                  <a:pt x="41023" y="354860"/>
                </a:lnTo>
                <a:lnTo>
                  <a:pt x="42589" y="353384"/>
                </a:lnTo>
                <a:lnTo>
                  <a:pt x="45538" y="351448"/>
                </a:lnTo>
                <a:lnTo>
                  <a:pt x="46551" y="350157"/>
                </a:lnTo>
                <a:lnTo>
                  <a:pt x="46274" y="349296"/>
                </a:lnTo>
                <a:lnTo>
                  <a:pt x="45137" y="348722"/>
                </a:lnTo>
                <a:lnTo>
                  <a:pt x="38986" y="343365"/>
                </a:lnTo>
                <a:lnTo>
                  <a:pt x="27322" y="332005"/>
                </a:lnTo>
                <a:lnTo>
                  <a:pt x="26788" y="330527"/>
                </a:lnTo>
                <a:lnTo>
                  <a:pt x="26193" y="326346"/>
                </a:lnTo>
                <a:lnTo>
                  <a:pt x="26987" y="323898"/>
                </a:lnTo>
                <a:lnTo>
                  <a:pt x="30410" y="318637"/>
                </a:lnTo>
                <a:lnTo>
                  <a:pt x="32656" y="316853"/>
                </a:lnTo>
                <a:lnTo>
                  <a:pt x="35106" y="315664"/>
                </a:lnTo>
                <a:lnTo>
                  <a:pt x="37692" y="314871"/>
                </a:lnTo>
                <a:lnTo>
                  <a:pt x="43105" y="311450"/>
                </a:lnTo>
                <a:lnTo>
                  <a:pt x="49638" y="306754"/>
                </a:lnTo>
                <a:lnTo>
                  <a:pt x="54047" y="304169"/>
                </a:lnTo>
                <a:lnTo>
                  <a:pt x="58892" y="301493"/>
                </a:lnTo>
                <a:lnTo>
                  <a:pt x="63074" y="298756"/>
                </a:lnTo>
                <a:lnTo>
                  <a:pt x="66815" y="295979"/>
                </a:lnTo>
                <a:lnTo>
                  <a:pt x="70260" y="293175"/>
                </a:lnTo>
                <a:lnTo>
                  <a:pt x="74463" y="291306"/>
                </a:lnTo>
                <a:lnTo>
                  <a:pt x="79170" y="290060"/>
                </a:lnTo>
                <a:lnTo>
                  <a:pt x="84212" y="289229"/>
                </a:lnTo>
                <a:lnTo>
                  <a:pt x="90432" y="288675"/>
                </a:lnTo>
                <a:lnTo>
                  <a:pt x="97435" y="288306"/>
                </a:lnTo>
                <a:lnTo>
                  <a:pt x="111885" y="287896"/>
                </a:lnTo>
                <a:lnTo>
                  <a:pt x="124657" y="287714"/>
                </a:lnTo>
                <a:lnTo>
                  <a:pt x="130730" y="288618"/>
                </a:lnTo>
                <a:lnTo>
                  <a:pt x="136683" y="290172"/>
                </a:lnTo>
                <a:lnTo>
                  <a:pt x="142558" y="292162"/>
                </a:lnTo>
                <a:lnTo>
                  <a:pt x="147426" y="293488"/>
                </a:lnTo>
                <a:lnTo>
                  <a:pt x="151624" y="294372"/>
                </a:lnTo>
                <a:lnTo>
                  <a:pt x="155375" y="294961"/>
                </a:lnTo>
                <a:lnTo>
                  <a:pt x="159781" y="296307"/>
                </a:lnTo>
                <a:lnTo>
                  <a:pt x="164624" y="298156"/>
                </a:lnTo>
                <a:lnTo>
                  <a:pt x="169757" y="300342"/>
                </a:lnTo>
                <a:lnTo>
                  <a:pt x="180540" y="305310"/>
                </a:lnTo>
                <a:lnTo>
                  <a:pt x="186083" y="307968"/>
                </a:lnTo>
                <a:lnTo>
                  <a:pt x="190731" y="310693"/>
                </a:lnTo>
                <a:lnTo>
                  <a:pt x="194781" y="313462"/>
                </a:lnTo>
                <a:lnTo>
                  <a:pt x="198434" y="316261"/>
                </a:lnTo>
                <a:lnTo>
                  <a:pt x="205034" y="321910"/>
                </a:lnTo>
                <a:lnTo>
                  <a:pt x="208127" y="324750"/>
                </a:lnTo>
                <a:lnTo>
                  <a:pt x="210189" y="327596"/>
                </a:lnTo>
                <a:lnTo>
                  <a:pt x="214044" y="336152"/>
                </a:lnTo>
                <a:lnTo>
                  <a:pt x="218321" y="341863"/>
                </a:lnTo>
                <a:lnTo>
                  <a:pt x="217937" y="343767"/>
                </a:lnTo>
                <a:lnTo>
                  <a:pt x="215777" y="345037"/>
                </a:lnTo>
                <a:lnTo>
                  <a:pt x="212432" y="345883"/>
                </a:lnTo>
                <a:lnTo>
                  <a:pt x="210201" y="347399"/>
                </a:lnTo>
                <a:lnTo>
                  <a:pt x="208715" y="349363"/>
                </a:lnTo>
                <a:lnTo>
                  <a:pt x="206328" y="354807"/>
                </a:lnTo>
                <a:lnTo>
                  <a:pt x="205775" y="364800"/>
                </a:lnTo>
                <a:lnTo>
                  <a:pt x="205741" y="3732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302"/>
          <p:cNvSpPr/>
          <p:nvPr/>
        </p:nvSpPr>
        <p:spPr>
          <a:xfrm>
            <a:off x="7829903" y="3000375"/>
            <a:ext cx="42510" cy="377191"/>
          </a:xfrm>
          <a:custGeom>
            <a:avLst/>
            <a:gdLst/>
            <a:ahLst/>
            <a:cxnLst/>
            <a:rect l="0" t="0" r="0" b="0"/>
            <a:pathLst>
              <a:path w="42510" h="377191">
                <a:moveTo>
                  <a:pt x="8219" y="0"/>
                </a:moveTo>
                <a:lnTo>
                  <a:pt x="8219" y="7380"/>
                </a:lnTo>
                <a:lnTo>
                  <a:pt x="7267" y="8730"/>
                </a:lnTo>
                <a:lnTo>
                  <a:pt x="5679" y="10583"/>
                </a:lnTo>
                <a:lnTo>
                  <a:pt x="3668" y="12770"/>
                </a:lnTo>
                <a:lnTo>
                  <a:pt x="2328" y="15181"/>
                </a:lnTo>
                <a:lnTo>
                  <a:pt x="1434" y="17740"/>
                </a:lnTo>
                <a:lnTo>
                  <a:pt x="441" y="24077"/>
                </a:lnTo>
                <a:lnTo>
                  <a:pt x="0" y="33243"/>
                </a:lnTo>
                <a:lnTo>
                  <a:pt x="835" y="37402"/>
                </a:lnTo>
                <a:lnTo>
                  <a:pt x="2344" y="41127"/>
                </a:lnTo>
                <a:lnTo>
                  <a:pt x="4302" y="44563"/>
                </a:lnTo>
                <a:lnTo>
                  <a:pt x="5608" y="48759"/>
                </a:lnTo>
                <a:lnTo>
                  <a:pt x="6479" y="53460"/>
                </a:lnTo>
                <a:lnTo>
                  <a:pt x="7446" y="63765"/>
                </a:lnTo>
                <a:lnTo>
                  <a:pt x="7875" y="74695"/>
                </a:lnTo>
                <a:lnTo>
                  <a:pt x="8117" y="91558"/>
                </a:lnTo>
                <a:lnTo>
                  <a:pt x="8189" y="113170"/>
                </a:lnTo>
                <a:lnTo>
                  <a:pt x="9151" y="120214"/>
                </a:lnTo>
                <a:lnTo>
                  <a:pt x="10746" y="126815"/>
                </a:lnTo>
                <a:lnTo>
                  <a:pt x="12760" y="133121"/>
                </a:lnTo>
                <a:lnTo>
                  <a:pt x="14105" y="140182"/>
                </a:lnTo>
                <a:lnTo>
                  <a:pt x="15000" y="147747"/>
                </a:lnTo>
                <a:lnTo>
                  <a:pt x="15597" y="155648"/>
                </a:lnTo>
                <a:lnTo>
                  <a:pt x="15995" y="162820"/>
                </a:lnTo>
                <a:lnTo>
                  <a:pt x="16437" y="175869"/>
                </a:lnTo>
                <a:lnTo>
                  <a:pt x="16745" y="214894"/>
                </a:lnTo>
                <a:lnTo>
                  <a:pt x="16761" y="223272"/>
                </a:lnTo>
                <a:lnTo>
                  <a:pt x="17724" y="231716"/>
                </a:lnTo>
                <a:lnTo>
                  <a:pt x="19317" y="240202"/>
                </a:lnTo>
                <a:lnTo>
                  <a:pt x="21333" y="248717"/>
                </a:lnTo>
                <a:lnTo>
                  <a:pt x="22677" y="256299"/>
                </a:lnTo>
                <a:lnTo>
                  <a:pt x="23572" y="263258"/>
                </a:lnTo>
                <a:lnTo>
                  <a:pt x="24170" y="269803"/>
                </a:lnTo>
                <a:lnTo>
                  <a:pt x="24567" y="276071"/>
                </a:lnTo>
                <a:lnTo>
                  <a:pt x="25010" y="288115"/>
                </a:lnTo>
                <a:lnTo>
                  <a:pt x="25295" y="311370"/>
                </a:lnTo>
                <a:lnTo>
                  <a:pt x="25333" y="322854"/>
                </a:lnTo>
                <a:lnTo>
                  <a:pt x="26296" y="327631"/>
                </a:lnTo>
                <a:lnTo>
                  <a:pt x="27891" y="331768"/>
                </a:lnTo>
                <a:lnTo>
                  <a:pt x="29906" y="335478"/>
                </a:lnTo>
                <a:lnTo>
                  <a:pt x="31249" y="339857"/>
                </a:lnTo>
                <a:lnTo>
                  <a:pt x="32145" y="344682"/>
                </a:lnTo>
                <a:lnTo>
                  <a:pt x="33140" y="354169"/>
                </a:lnTo>
                <a:lnTo>
                  <a:pt x="33779" y="365481"/>
                </a:lnTo>
                <a:lnTo>
                  <a:pt x="33906" y="372548"/>
                </a:lnTo>
                <a:lnTo>
                  <a:pt x="34869" y="374096"/>
                </a:lnTo>
                <a:lnTo>
                  <a:pt x="36463" y="375127"/>
                </a:lnTo>
                <a:lnTo>
                  <a:pt x="42509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303"/>
          <p:cNvSpPr/>
          <p:nvPr/>
        </p:nvSpPr>
        <p:spPr>
          <a:xfrm>
            <a:off x="7658100" y="3171825"/>
            <a:ext cx="420053" cy="51436"/>
          </a:xfrm>
          <a:custGeom>
            <a:avLst/>
            <a:gdLst/>
            <a:ahLst/>
            <a:cxnLst/>
            <a:rect l="0" t="0" r="0" b="0"/>
            <a:pathLst>
              <a:path w="420053" h="51436">
                <a:moveTo>
                  <a:pt x="0" y="51435"/>
                </a:moveTo>
                <a:lnTo>
                  <a:pt x="77806" y="51435"/>
                </a:lnTo>
                <a:lnTo>
                  <a:pt x="86161" y="50482"/>
                </a:lnTo>
                <a:lnTo>
                  <a:pt x="94588" y="48895"/>
                </a:lnTo>
                <a:lnTo>
                  <a:pt x="103064" y="46884"/>
                </a:lnTo>
                <a:lnTo>
                  <a:pt x="111571" y="45543"/>
                </a:lnTo>
                <a:lnTo>
                  <a:pt x="120101" y="44649"/>
                </a:lnTo>
                <a:lnTo>
                  <a:pt x="128644" y="44054"/>
                </a:lnTo>
                <a:lnTo>
                  <a:pt x="137198" y="42704"/>
                </a:lnTo>
                <a:lnTo>
                  <a:pt x="145758" y="40852"/>
                </a:lnTo>
                <a:lnTo>
                  <a:pt x="154322" y="38664"/>
                </a:lnTo>
                <a:lnTo>
                  <a:pt x="163841" y="37206"/>
                </a:lnTo>
                <a:lnTo>
                  <a:pt x="173997" y="36234"/>
                </a:lnTo>
                <a:lnTo>
                  <a:pt x="184578" y="35586"/>
                </a:lnTo>
                <a:lnTo>
                  <a:pt x="195442" y="34201"/>
                </a:lnTo>
                <a:lnTo>
                  <a:pt x="206495" y="32326"/>
                </a:lnTo>
                <a:lnTo>
                  <a:pt x="217673" y="30123"/>
                </a:lnTo>
                <a:lnTo>
                  <a:pt x="240254" y="25135"/>
                </a:lnTo>
                <a:lnTo>
                  <a:pt x="251610" y="22472"/>
                </a:lnTo>
                <a:lnTo>
                  <a:pt x="262036" y="20696"/>
                </a:lnTo>
                <a:lnTo>
                  <a:pt x="271846" y="19512"/>
                </a:lnTo>
                <a:lnTo>
                  <a:pt x="281243" y="18723"/>
                </a:lnTo>
                <a:lnTo>
                  <a:pt x="290365" y="18197"/>
                </a:lnTo>
                <a:lnTo>
                  <a:pt x="308121" y="17612"/>
                </a:lnTo>
                <a:lnTo>
                  <a:pt x="316857" y="16504"/>
                </a:lnTo>
                <a:lnTo>
                  <a:pt x="325538" y="14813"/>
                </a:lnTo>
                <a:lnTo>
                  <a:pt x="334183" y="12732"/>
                </a:lnTo>
                <a:lnTo>
                  <a:pt x="342803" y="11346"/>
                </a:lnTo>
                <a:lnTo>
                  <a:pt x="351408" y="10421"/>
                </a:lnTo>
                <a:lnTo>
                  <a:pt x="360002" y="9805"/>
                </a:lnTo>
                <a:lnTo>
                  <a:pt x="367637" y="9394"/>
                </a:lnTo>
                <a:lnTo>
                  <a:pt x="381199" y="8937"/>
                </a:lnTo>
                <a:lnTo>
                  <a:pt x="398584" y="8644"/>
                </a:lnTo>
                <a:lnTo>
                  <a:pt x="419534" y="8573"/>
                </a:lnTo>
                <a:lnTo>
                  <a:pt x="419706" y="7620"/>
                </a:lnTo>
                <a:lnTo>
                  <a:pt x="419822" y="6032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304"/>
          <p:cNvSpPr/>
          <p:nvPr/>
        </p:nvSpPr>
        <p:spPr>
          <a:xfrm>
            <a:off x="6295072" y="4191952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0"/>
                </a:moveTo>
                <a:lnTo>
                  <a:pt x="28971" y="0"/>
                </a:lnTo>
                <a:lnTo>
                  <a:pt x="31697" y="952"/>
                </a:lnTo>
                <a:lnTo>
                  <a:pt x="34466" y="2540"/>
                </a:lnTo>
                <a:lnTo>
                  <a:pt x="37265" y="4551"/>
                </a:lnTo>
                <a:lnTo>
                  <a:pt x="40083" y="5891"/>
                </a:lnTo>
                <a:lnTo>
                  <a:pt x="42915" y="6785"/>
                </a:lnTo>
                <a:lnTo>
                  <a:pt x="49752" y="8219"/>
                </a:lnTo>
                <a:lnTo>
                  <a:pt x="55488" y="8468"/>
                </a:lnTo>
                <a:lnTo>
                  <a:pt x="105700" y="8573"/>
                </a:lnTo>
                <a:lnTo>
                  <a:pt x="108566" y="9525"/>
                </a:lnTo>
                <a:lnTo>
                  <a:pt x="111430" y="11113"/>
                </a:lnTo>
                <a:lnTo>
                  <a:pt x="118319" y="15953"/>
                </a:lnTo>
                <a:lnTo>
                  <a:pt x="120789" y="16351"/>
                </a:lnTo>
                <a:lnTo>
                  <a:pt x="124341" y="16615"/>
                </a:lnTo>
                <a:lnTo>
                  <a:pt x="134628" y="17041"/>
                </a:lnTo>
                <a:lnTo>
                  <a:pt x="140961" y="17114"/>
                </a:lnTo>
                <a:lnTo>
                  <a:pt x="178713" y="17145"/>
                </a:lnTo>
                <a:lnTo>
                  <a:pt x="179150" y="16193"/>
                </a:lnTo>
                <a:lnTo>
                  <a:pt x="179441" y="14605"/>
                </a:lnTo>
                <a:lnTo>
                  <a:pt x="179635" y="12594"/>
                </a:lnTo>
                <a:lnTo>
                  <a:pt x="180716" y="11254"/>
                </a:lnTo>
                <a:lnTo>
                  <a:pt x="182390" y="10360"/>
                </a:lnTo>
                <a:lnTo>
                  <a:pt x="187370" y="8926"/>
                </a:lnTo>
                <a:lnTo>
                  <a:pt x="192783" y="8678"/>
                </a:lnTo>
                <a:lnTo>
                  <a:pt x="197168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305"/>
          <p:cNvSpPr/>
          <p:nvPr/>
        </p:nvSpPr>
        <p:spPr>
          <a:xfrm>
            <a:off x="6595111" y="4097654"/>
            <a:ext cx="154270" cy="248206"/>
          </a:xfrm>
          <a:custGeom>
            <a:avLst/>
            <a:gdLst/>
            <a:ahLst/>
            <a:cxnLst/>
            <a:rect l="0" t="0" r="0" b="0"/>
            <a:pathLst>
              <a:path w="154270" h="248206">
                <a:moveTo>
                  <a:pt x="77151" y="17146"/>
                </a:moveTo>
                <a:lnTo>
                  <a:pt x="53010" y="17146"/>
                </a:lnTo>
                <a:lnTo>
                  <a:pt x="49594" y="19686"/>
                </a:lnTo>
                <a:lnTo>
                  <a:pt x="44901" y="23989"/>
                </a:lnTo>
                <a:lnTo>
                  <a:pt x="39640" y="29077"/>
                </a:lnTo>
                <a:lnTo>
                  <a:pt x="37856" y="31767"/>
                </a:lnTo>
                <a:lnTo>
                  <a:pt x="35874" y="37297"/>
                </a:lnTo>
                <a:lnTo>
                  <a:pt x="32454" y="42929"/>
                </a:lnTo>
                <a:lnTo>
                  <a:pt x="27758" y="49560"/>
                </a:lnTo>
                <a:lnTo>
                  <a:pt x="25172" y="53995"/>
                </a:lnTo>
                <a:lnTo>
                  <a:pt x="22496" y="58857"/>
                </a:lnTo>
                <a:lnTo>
                  <a:pt x="19760" y="63050"/>
                </a:lnTo>
                <a:lnTo>
                  <a:pt x="16983" y="66799"/>
                </a:lnTo>
                <a:lnTo>
                  <a:pt x="14179" y="70250"/>
                </a:lnTo>
                <a:lnTo>
                  <a:pt x="12309" y="74456"/>
                </a:lnTo>
                <a:lnTo>
                  <a:pt x="11064" y="79165"/>
                </a:lnTo>
                <a:lnTo>
                  <a:pt x="10233" y="84210"/>
                </a:lnTo>
                <a:lnTo>
                  <a:pt x="8726" y="88525"/>
                </a:lnTo>
                <a:lnTo>
                  <a:pt x="4513" y="95860"/>
                </a:lnTo>
                <a:lnTo>
                  <a:pt x="3008" y="100102"/>
                </a:lnTo>
                <a:lnTo>
                  <a:pt x="2005" y="104835"/>
                </a:lnTo>
                <a:lnTo>
                  <a:pt x="1336" y="109895"/>
                </a:lnTo>
                <a:lnTo>
                  <a:pt x="890" y="114221"/>
                </a:lnTo>
                <a:lnTo>
                  <a:pt x="394" y="121568"/>
                </a:lnTo>
                <a:lnTo>
                  <a:pt x="175" y="130548"/>
                </a:lnTo>
                <a:lnTo>
                  <a:pt x="0" y="190123"/>
                </a:lnTo>
                <a:lnTo>
                  <a:pt x="952" y="194377"/>
                </a:lnTo>
                <a:lnTo>
                  <a:pt x="2539" y="199117"/>
                </a:lnTo>
                <a:lnTo>
                  <a:pt x="4549" y="204182"/>
                </a:lnTo>
                <a:lnTo>
                  <a:pt x="5890" y="208512"/>
                </a:lnTo>
                <a:lnTo>
                  <a:pt x="7379" y="215862"/>
                </a:lnTo>
                <a:lnTo>
                  <a:pt x="10581" y="222304"/>
                </a:lnTo>
                <a:lnTo>
                  <a:pt x="15180" y="228342"/>
                </a:lnTo>
                <a:lnTo>
                  <a:pt x="17739" y="231286"/>
                </a:lnTo>
                <a:lnTo>
                  <a:pt x="20399" y="234201"/>
                </a:lnTo>
                <a:lnTo>
                  <a:pt x="23123" y="236144"/>
                </a:lnTo>
                <a:lnTo>
                  <a:pt x="25893" y="237439"/>
                </a:lnTo>
                <a:lnTo>
                  <a:pt x="28692" y="238303"/>
                </a:lnTo>
                <a:lnTo>
                  <a:pt x="31510" y="239832"/>
                </a:lnTo>
                <a:lnTo>
                  <a:pt x="34341" y="241803"/>
                </a:lnTo>
                <a:lnTo>
                  <a:pt x="37181" y="244070"/>
                </a:lnTo>
                <a:lnTo>
                  <a:pt x="40027" y="245581"/>
                </a:lnTo>
                <a:lnTo>
                  <a:pt x="42876" y="246588"/>
                </a:lnTo>
                <a:lnTo>
                  <a:pt x="45730" y="247260"/>
                </a:lnTo>
                <a:lnTo>
                  <a:pt x="48583" y="247707"/>
                </a:lnTo>
                <a:lnTo>
                  <a:pt x="51438" y="248006"/>
                </a:lnTo>
                <a:lnTo>
                  <a:pt x="54294" y="248205"/>
                </a:lnTo>
                <a:lnTo>
                  <a:pt x="57151" y="247386"/>
                </a:lnTo>
                <a:lnTo>
                  <a:pt x="60008" y="245886"/>
                </a:lnTo>
                <a:lnTo>
                  <a:pt x="62864" y="243935"/>
                </a:lnTo>
                <a:lnTo>
                  <a:pt x="65721" y="242633"/>
                </a:lnTo>
                <a:lnTo>
                  <a:pt x="68579" y="241766"/>
                </a:lnTo>
                <a:lnTo>
                  <a:pt x="71437" y="241187"/>
                </a:lnTo>
                <a:lnTo>
                  <a:pt x="74294" y="239849"/>
                </a:lnTo>
                <a:lnTo>
                  <a:pt x="77151" y="238005"/>
                </a:lnTo>
                <a:lnTo>
                  <a:pt x="80008" y="235822"/>
                </a:lnTo>
                <a:lnTo>
                  <a:pt x="82866" y="233415"/>
                </a:lnTo>
                <a:lnTo>
                  <a:pt x="85723" y="230858"/>
                </a:lnTo>
                <a:lnTo>
                  <a:pt x="91439" y="225476"/>
                </a:lnTo>
                <a:lnTo>
                  <a:pt x="105726" y="211421"/>
                </a:lnTo>
                <a:lnTo>
                  <a:pt x="108584" y="207622"/>
                </a:lnTo>
                <a:lnTo>
                  <a:pt x="111441" y="203185"/>
                </a:lnTo>
                <a:lnTo>
                  <a:pt x="114298" y="198322"/>
                </a:lnTo>
                <a:lnTo>
                  <a:pt x="117156" y="194127"/>
                </a:lnTo>
                <a:lnTo>
                  <a:pt x="120014" y="190378"/>
                </a:lnTo>
                <a:lnTo>
                  <a:pt x="122871" y="186927"/>
                </a:lnTo>
                <a:lnTo>
                  <a:pt x="124776" y="182720"/>
                </a:lnTo>
                <a:lnTo>
                  <a:pt x="126046" y="178011"/>
                </a:lnTo>
                <a:lnTo>
                  <a:pt x="126893" y="172967"/>
                </a:lnTo>
                <a:lnTo>
                  <a:pt x="128410" y="167699"/>
                </a:lnTo>
                <a:lnTo>
                  <a:pt x="130373" y="162282"/>
                </a:lnTo>
                <a:lnTo>
                  <a:pt x="132635" y="156766"/>
                </a:lnTo>
                <a:lnTo>
                  <a:pt x="135096" y="151183"/>
                </a:lnTo>
                <a:lnTo>
                  <a:pt x="140369" y="139900"/>
                </a:lnTo>
                <a:lnTo>
                  <a:pt x="142156" y="134224"/>
                </a:lnTo>
                <a:lnTo>
                  <a:pt x="143349" y="128536"/>
                </a:lnTo>
                <a:lnTo>
                  <a:pt x="144142" y="122838"/>
                </a:lnTo>
                <a:lnTo>
                  <a:pt x="145624" y="118087"/>
                </a:lnTo>
                <a:lnTo>
                  <a:pt x="147565" y="113967"/>
                </a:lnTo>
                <a:lnTo>
                  <a:pt x="149811" y="110269"/>
                </a:lnTo>
                <a:lnTo>
                  <a:pt x="151308" y="105898"/>
                </a:lnTo>
                <a:lnTo>
                  <a:pt x="152307" y="101078"/>
                </a:lnTo>
                <a:lnTo>
                  <a:pt x="152973" y="95961"/>
                </a:lnTo>
                <a:lnTo>
                  <a:pt x="153416" y="90644"/>
                </a:lnTo>
                <a:lnTo>
                  <a:pt x="153712" y="85195"/>
                </a:lnTo>
                <a:lnTo>
                  <a:pt x="154128" y="70963"/>
                </a:lnTo>
                <a:lnTo>
                  <a:pt x="154269" y="53071"/>
                </a:lnTo>
                <a:lnTo>
                  <a:pt x="153328" y="48716"/>
                </a:lnTo>
                <a:lnTo>
                  <a:pt x="148406" y="38036"/>
                </a:lnTo>
                <a:lnTo>
                  <a:pt x="146920" y="31828"/>
                </a:lnTo>
                <a:lnTo>
                  <a:pt x="143719" y="25893"/>
                </a:lnTo>
                <a:lnTo>
                  <a:pt x="139122" y="20081"/>
                </a:lnTo>
                <a:lnTo>
                  <a:pt x="136563" y="17198"/>
                </a:lnTo>
                <a:lnTo>
                  <a:pt x="130162" y="10277"/>
                </a:lnTo>
                <a:lnTo>
                  <a:pt x="128684" y="9709"/>
                </a:lnTo>
                <a:lnTo>
                  <a:pt x="124502" y="9078"/>
                </a:lnTo>
                <a:lnTo>
                  <a:pt x="122054" y="7957"/>
                </a:lnTo>
                <a:lnTo>
                  <a:pt x="119469" y="6257"/>
                </a:lnTo>
                <a:lnTo>
                  <a:pt x="113027" y="1236"/>
                </a:lnTo>
                <a:lnTo>
                  <a:pt x="109606" y="550"/>
                </a:lnTo>
                <a:lnTo>
                  <a:pt x="1028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306"/>
          <p:cNvSpPr/>
          <p:nvPr/>
        </p:nvSpPr>
        <p:spPr>
          <a:xfrm>
            <a:off x="6843712" y="4286253"/>
            <a:ext cx="17145" cy="25715"/>
          </a:xfrm>
          <a:custGeom>
            <a:avLst/>
            <a:gdLst/>
            <a:ahLst/>
            <a:cxnLst/>
            <a:rect l="0" t="0" r="0" b="0"/>
            <a:pathLst>
              <a:path w="17145" h="25715">
                <a:moveTo>
                  <a:pt x="8572" y="25714"/>
                </a:moveTo>
                <a:lnTo>
                  <a:pt x="8572" y="4154"/>
                </a:lnTo>
                <a:lnTo>
                  <a:pt x="9525" y="2768"/>
                </a:lnTo>
                <a:lnTo>
                  <a:pt x="11113" y="1844"/>
                </a:lnTo>
                <a:lnTo>
                  <a:pt x="17098" y="11"/>
                </a:lnTo>
                <a:lnTo>
                  <a:pt x="17135" y="0"/>
                </a:lnTo>
                <a:lnTo>
                  <a:pt x="17144" y="7378"/>
                </a:lnTo>
                <a:lnTo>
                  <a:pt x="16192" y="8727"/>
                </a:lnTo>
                <a:lnTo>
                  <a:pt x="14605" y="10580"/>
                </a:lnTo>
                <a:lnTo>
                  <a:pt x="8926" y="16758"/>
                </a:lnTo>
                <a:lnTo>
                  <a:pt x="8808" y="17838"/>
                </a:lnTo>
                <a:lnTo>
                  <a:pt x="8730" y="19511"/>
                </a:lnTo>
                <a:lnTo>
                  <a:pt x="8677" y="21579"/>
                </a:lnTo>
                <a:lnTo>
                  <a:pt x="7689" y="22957"/>
                </a:lnTo>
                <a:lnTo>
                  <a:pt x="6079" y="23876"/>
                </a:lnTo>
                <a:lnTo>
                  <a:pt x="4053" y="24489"/>
                </a:lnTo>
                <a:lnTo>
                  <a:pt x="2702" y="23945"/>
                </a:lnTo>
                <a:lnTo>
                  <a:pt x="1801" y="22629"/>
                </a:lnTo>
                <a:lnTo>
                  <a:pt x="0" y="17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307"/>
          <p:cNvSpPr/>
          <p:nvPr/>
        </p:nvSpPr>
        <p:spPr>
          <a:xfrm>
            <a:off x="6980872" y="4071937"/>
            <a:ext cx="188449" cy="248604"/>
          </a:xfrm>
          <a:custGeom>
            <a:avLst/>
            <a:gdLst/>
            <a:ahLst/>
            <a:cxnLst/>
            <a:rect l="0" t="0" r="0" b="0"/>
            <a:pathLst>
              <a:path w="188449" h="248604">
                <a:moveTo>
                  <a:pt x="120015" y="0"/>
                </a:moveTo>
                <a:lnTo>
                  <a:pt x="120015" y="4551"/>
                </a:lnTo>
                <a:lnTo>
                  <a:pt x="119063" y="5892"/>
                </a:lnTo>
                <a:lnTo>
                  <a:pt x="117476" y="6785"/>
                </a:lnTo>
                <a:lnTo>
                  <a:pt x="113171" y="7778"/>
                </a:lnTo>
                <a:lnTo>
                  <a:pt x="108083" y="8219"/>
                </a:lnTo>
                <a:lnTo>
                  <a:pt x="105393" y="9290"/>
                </a:lnTo>
                <a:lnTo>
                  <a:pt x="99864" y="13019"/>
                </a:lnTo>
                <a:lnTo>
                  <a:pt x="95947" y="15923"/>
                </a:lnTo>
                <a:lnTo>
                  <a:pt x="93493" y="16330"/>
                </a:lnTo>
                <a:lnTo>
                  <a:pt x="89951" y="16602"/>
                </a:lnTo>
                <a:lnTo>
                  <a:pt x="79681" y="17038"/>
                </a:lnTo>
                <a:lnTo>
                  <a:pt x="73350" y="17113"/>
                </a:lnTo>
                <a:lnTo>
                  <a:pt x="1316" y="17145"/>
                </a:lnTo>
                <a:lnTo>
                  <a:pt x="877" y="18098"/>
                </a:lnTo>
                <a:lnTo>
                  <a:pt x="260" y="23989"/>
                </a:lnTo>
                <a:lnTo>
                  <a:pt x="115" y="29077"/>
                </a:lnTo>
                <a:lnTo>
                  <a:pt x="3" y="58856"/>
                </a:lnTo>
                <a:lnTo>
                  <a:pt x="0" y="154154"/>
                </a:lnTo>
                <a:lnTo>
                  <a:pt x="4551" y="154260"/>
                </a:lnTo>
                <a:lnTo>
                  <a:pt x="7381" y="154292"/>
                </a:lnTo>
                <a:lnTo>
                  <a:pt x="7778" y="153344"/>
                </a:lnTo>
                <a:lnTo>
                  <a:pt x="8219" y="149751"/>
                </a:lnTo>
                <a:lnTo>
                  <a:pt x="9290" y="147459"/>
                </a:lnTo>
                <a:lnTo>
                  <a:pt x="13019" y="142372"/>
                </a:lnTo>
                <a:lnTo>
                  <a:pt x="14394" y="139682"/>
                </a:lnTo>
                <a:lnTo>
                  <a:pt x="15923" y="134153"/>
                </a:lnTo>
                <a:lnTo>
                  <a:pt x="18235" y="131346"/>
                </a:lnTo>
                <a:lnTo>
                  <a:pt x="21682" y="128521"/>
                </a:lnTo>
                <a:lnTo>
                  <a:pt x="25884" y="125686"/>
                </a:lnTo>
                <a:lnTo>
                  <a:pt x="29638" y="121891"/>
                </a:lnTo>
                <a:lnTo>
                  <a:pt x="33095" y="117456"/>
                </a:lnTo>
                <a:lnTo>
                  <a:pt x="36350" y="112594"/>
                </a:lnTo>
                <a:lnTo>
                  <a:pt x="39473" y="108400"/>
                </a:lnTo>
                <a:lnTo>
                  <a:pt x="42508" y="104652"/>
                </a:lnTo>
                <a:lnTo>
                  <a:pt x="45484" y="101200"/>
                </a:lnTo>
                <a:lnTo>
                  <a:pt x="49373" y="97947"/>
                </a:lnTo>
                <a:lnTo>
                  <a:pt x="53870" y="94826"/>
                </a:lnTo>
                <a:lnTo>
                  <a:pt x="58774" y="91792"/>
                </a:lnTo>
                <a:lnTo>
                  <a:pt x="62995" y="88817"/>
                </a:lnTo>
                <a:lnTo>
                  <a:pt x="66762" y="85882"/>
                </a:lnTo>
                <a:lnTo>
                  <a:pt x="70225" y="82972"/>
                </a:lnTo>
                <a:lnTo>
                  <a:pt x="73487" y="80080"/>
                </a:lnTo>
                <a:lnTo>
                  <a:pt x="79651" y="74326"/>
                </a:lnTo>
                <a:lnTo>
                  <a:pt x="83581" y="72411"/>
                </a:lnTo>
                <a:lnTo>
                  <a:pt x="88105" y="71134"/>
                </a:lnTo>
                <a:lnTo>
                  <a:pt x="93028" y="70283"/>
                </a:lnTo>
                <a:lnTo>
                  <a:pt x="97261" y="70668"/>
                </a:lnTo>
                <a:lnTo>
                  <a:pt x="101036" y="71877"/>
                </a:lnTo>
                <a:lnTo>
                  <a:pt x="104504" y="73635"/>
                </a:lnTo>
                <a:lnTo>
                  <a:pt x="107770" y="74808"/>
                </a:lnTo>
                <a:lnTo>
                  <a:pt x="110899" y="75590"/>
                </a:lnTo>
                <a:lnTo>
                  <a:pt x="113938" y="76110"/>
                </a:lnTo>
                <a:lnTo>
                  <a:pt x="117869" y="77410"/>
                </a:lnTo>
                <a:lnTo>
                  <a:pt x="122394" y="79230"/>
                </a:lnTo>
                <a:lnTo>
                  <a:pt x="127316" y="81395"/>
                </a:lnTo>
                <a:lnTo>
                  <a:pt x="131550" y="82838"/>
                </a:lnTo>
                <a:lnTo>
                  <a:pt x="135325" y="83801"/>
                </a:lnTo>
                <a:lnTo>
                  <a:pt x="138794" y="84442"/>
                </a:lnTo>
                <a:lnTo>
                  <a:pt x="143012" y="86775"/>
                </a:lnTo>
                <a:lnTo>
                  <a:pt x="147729" y="90235"/>
                </a:lnTo>
                <a:lnTo>
                  <a:pt x="152778" y="94447"/>
                </a:lnTo>
                <a:lnTo>
                  <a:pt x="156145" y="98207"/>
                </a:lnTo>
                <a:lnTo>
                  <a:pt x="159885" y="104925"/>
                </a:lnTo>
                <a:lnTo>
                  <a:pt x="166542" y="118613"/>
                </a:lnTo>
                <a:lnTo>
                  <a:pt x="169131" y="122891"/>
                </a:lnTo>
                <a:lnTo>
                  <a:pt x="174547" y="130183"/>
                </a:lnTo>
                <a:lnTo>
                  <a:pt x="177325" y="134414"/>
                </a:lnTo>
                <a:lnTo>
                  <a:pt x="180129" y="139139"/>
                </a:lnTo>
                <a:lnTo>
                  <a:pt x="182951" y="144194"/>
                </a:lnTo>
                <a:lnTo>
                  <a:pt x="184832" y="149470"/>
                </a:lnTo>
                <a:lnTo>
                  <a:pt x="186087" y="154892"/>
                </a:lnTo>
                <a:lnTo>
                  <a:pt x="186923" y="160411"/>
                </a:lnTo>
                <a:lnTo>
                  <a:pt x="187480" y="165043"/>
                </a:lnTo>
                <a:lnTo>
                  <a:pt x="188099" y="172730"/>
                </a:lnTo>
                <a:lnTo>
                  <a:pt x="188265" y="177066"/>
                </a:lnTo>
                <a:lnTo>
                  <a:pt x="188448" y="186964"/>
                </a:lnTo>
                <a:lnTo>
                  <a:pt x="187544" y="191317"/>
                </a:lnTo>
                <a:lnTo>
                  <a:pt x="182675" y="201996"/>
                </a:lnTo>
                <a:lnTo>
                  <a:pt x="181201" y="208204"/>
                </a:lnTo>
                <a:lnTo>
                  <a:pt x="179856" y="210240"/>
                </a:lnTo>
                <a:lnTo>
                  <a:pt x="178007" y="211598"/>
                </a:lnTo>
                <a:lnTo>
                  <a:pt x="175821" y="212503"/>
                </a:lnTo>
                <a:lnTo>
                  <a:pt x="170853" y="216048"/>
                </a:lnTo>
                <a:lnTo>
                  <a:pt x="165470" y="220799"/>
                </a:lnTo>
                <a:lnTo>
                  <a:pt x="159902" y="226086"/>
                </a:lnTo>
                <a:lnTo>
                  <a:pt x="157084" y="227876"/>
                </a:lnTo>
                <a:lnTo>
                  <a:pt x="151412" y="229866"/>
                </a:lnTo>
                <a:lnTo>
                  <a:pt x="147615" y="231349"/>
                </a:lnTo>
                <a:lnTo>
                  <a:pt x="143177" y="233290"/>
                </a:lnTo>
                <a:lnTo>
                  <a:pt x="138314" y="235537"/>
                </a:lnTo>
                <a:lnTo>
                  <a:pt x="134120" y="237035"/>
                </a:lnTo>
                <a:lnTo>
                  <a:pt x="130371" y="238033"/>
                </a:lnTo>
                <a:lnTo>
                  <a:pt x="126919" y="238699"/>
                </a:lnTo>
                <a:lnTo>
                  <a:pt x="123665" y="240095"/>
                </a:lnTo>
                <a:lnTo>
                  <a:pt x="120544" y="241978"/>
                </a:lnTo>
                <a:lnTo>
                  <a:pt x="117510" y="244187"/>
                </a:lnTo>
                <a:lnTo>
                  <a:pt x="113583" y="245658"/>
                </a:lnTo>
                <a:lnTo>
                  <a:pt x="109059" y="246640"/>
                </a:lnTo>
                <a:lnTo>
                  <a:pt x="104138" y="247294"/>
                </a:lnTo>
                <a:lnTo>
                  <a:pt x="99906" y="247730"/>
                </a:lnTo>
                <a:lnTo>
                  <a:pt x="96131" y="248021"/>
                </a:lnTo>
                <a:lnTo>
                  <a:pt x="92663" y="248215"/>
                </a:lnTo>
                <a:lnTo>
                  <a:pt x="86269" y="248431"/>
                </a:lnTo>
                <a:lnTo>
                  <a:pt x="74402" y="248569"/>
                </a:lnTo>
                <a:lnTo>
                  <a:pt x="42862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308"/>
          <p:cNvSpPr/>
          <p:nvPr/>
        </p:nvSpPr>
        <p:spPr>
          <a:xfrm>
            <a:off x="7563802" y="4200525"/>
            <a:ext cx="745808" cy="25718"/>
          </a:xfrm>
          <a:custGeom>
            <a:avLst/>
            <a:gdLst/>
            <a:ahLst/>
            <a:cxnLst/>
            <a:rect l="0" t="0" r="0" b="0"/>
            <a:pathLst>
              <a:path w="745808" h="25718">
                <a:moveTo>
                  <a:pt x="0" y="17145"/>
                </a:moveTo>
                <a:lnTo>
                  <a:pt x="7381" y="17145"/>
                </a:lnTo>
                <a:lnTo>
                  <a:pt x="7778" y="18097"/>
                </a:lnTo>
                <a:lnTo>
                  <a:pt x="8043" y="19685"/>
                </a:lnTo>
                <a:lnTo>
                  <a:pt x="8220" y="21695"/>
                </a:lnTo>
                <a:lnTo>
                  <a:pt x="9290" y="23036"/>
                </a:lnTo>
                <a:lnTo>
                  <a:pt x="10956" y="23930"/>
                </a:lnTo>
                <a:lnTo>
                  <a:pt x="13019" y="24526"/>
                </a:lnTo>
                <a:lnTo>
                  <a:pt x="17851" y="25187"/>
                </a:lnTo>
                <a:lnTo>
                  <a:pt x="40033" y="25696"/>
                </a:lnTo>
                <a:lnTo>
                  <a:pt x="95859" y="25717"/>
                </a:lnTo>
                <a:lnTo>
                  <a:pt x="101054" y="24765"/>
                </a:lnTo>
                <a:lnTo>
                  <a:pt x="107374" y="23177"/>
                </a:lnTo>
                <a:lnTo>
                  <a:pt x="114445" y="21166"/>
                </a:lnTo>
                <a:lnTo>
                  <a:pt x="121064" y="19826"/>
                </a:lnTo>
                <a:lnTo>
                  <a:pt x="127382" y="18932"/>
                </a:lnTo>
                <a:lnTo>
                  <a:pt x="133499" y="18336"/>
                </a:lnTo>
                <a:lnTo>
                  <a:pt x="145376" y="17674"/>
                </a:lnTo>
                <a:lnTo>
                  <a:pt x="165312" y="17302"/>
                </a:lnTo>
                <a:lnTo>
                  <a:pt x="197649" y="17176"/>
                </a:lnTo>
                <a:lnTo>
                  <a:pt x="205108" y="16213"/>
                </a:lnTo>
                <a:lnTo>
                  <a:pt x="211986" y="14618"/>
                </a:lnTo>
                <a:lnTo>
                  <a:pt x="218477" y="12603"/>
                </a:lnTo>
                <a:lnTo>
                  <a:pt x="226613" y="11259"/>
                </a:lnTo>
                <a:lnTo>
                  <a:pt x="235849" y="10364"/>
                </a:lnTo>
                <a:lnTo>
                  <a:pt x="245815" y="9766"/>
                </a:lnTo>
                <a:lnTo>
                  <a:pt x="264509" y="9103"/>
                </a:lnTo>
                <a:lnTo>
                  <a:pt x="295242" y="8677"/>
                </a:lnTo>
                <a:lnTo>
                  <a:pt x="303509" y="7689"/>
                </a:lnTo>
                <a:lnTo>
                  <a:pt x="312829" y="6079"/>
                </a:lnTo>
                <a:lnTo>
                  <a:pt x="322853" y="4052"/>
                </a:lnTo>
                <a:lnTo>
                  <a:pt x="332392" y="2702"/>
                </a:lnTo>
                <a:lnTo>
                  <a:pt x="341610" y="1801"/>
                </a:lnTo>
                <a:lnTo>
                  <a:pt x="350612" y="1200"/>
                </a:lnTo>
                <a:lnTo>
                  <a:pt x="370775" y="533"/>
                </a:lnTo>
                <a:lnTo>
                  <a:pt x="420161" y="70"/>
                </a:lnTo>
                <a:lnTo>
                  <a:pt x="590197" y="0"/>
                </a:lnTo>
                <a:lnTo>
                  <a:pt x="599205" y="952"/>
                </a:lnTo>
                <a:lnTo>
                  <a:pt x="608067" y="2540"/>
                </a:lnTo>
                <a:lnTo>
                  <a:pt x="616833" y="4550"/>
                </a:lnTo>
                <a:lnTo>
                  <a:pt x="625535" y="5891"/>
                </a:lnTo>
                <a:lnTo>
                  <a:pt x="634193" y="6785"/>
                </a:lnTo>
                <a:lnTo>
                  <a:pt x="642822" y="7380"/>
                </a:lnTo>
                <a:lnTo>
                  <a:pt x="660031" y="8042"/>
                </a:lnTo>
                <a:lnTo>
                  <a:pt x="689812" y="8468"/>
                </a:lnTo>
                <a:lnTo>
                  <a:pt x="74580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309"/>
          <p:cNvSpPr/>
          <p:nvPr/>
        </p:nvSpPr>
        <p:spPr>
          <a:xfrm>
            <a:off x="6295076" y="5023485"/>
            <a:ext cx="253439" cy="281560"/>
          </a:xfrm>
          <a:custGeom>
            <a:avLst/>
            <a:gdLst/>
            <a:ahLst/>
            <a:cxnLst/>
            <a:rect l="0" t="0" r="0" b="0"/>
            <a:pathLst>
              <a:path w="253439" h="281560">
                <a:moveTo>
                  <a:pt x="128583" y="0"/>
                </a:moveTo>
                <a:lnTo>
                  <a:pt x="120364" y="0"/>
                </a:lnTo>
                <a:lnTo>
                  <a:pt x="113237" y="6844"/>
                </a:lnTo>
                <a:lnTo>
                  <a:pt x="48926" y="71085"/>
                </a:lnTo>
                <a:lnTo>
                  <a:pt x="43015" y="79535"/>
                </a:lnTo>
                <a:lnTo>
                  <a:pt x="40105" y="84456"/>
                </a:lnTo>
                <a:lnTo>
                  <a:pt x="34333" y="92463"/>
                </a:lnTo>
                <a:lnTo>
                  <a:pt x="28592" y="99197"/>
                </a:lnTo>
                <a:lnTo>
                  <a:pt x="22866" y="105365"/>
                </a:lnTo>
                <a:lnTo>
                  <a:pt x="20957" y="108343"/>
                </a:lnTo>
                <a:lnTo>
                  <a:pt x="17320" y="117086"/>
                </a:lnTo>
                <a:lnTo>
                  <a:pt x="10632" y="125708"/>
                </a:lnTo>
                <a:lnTo>
                  <a:pt x="5358" y="131436"/>
                </a:lnTo>
                <a:lnTo>
                  <a:pt x="3571" y="134296"/>
                </a:lnTo>
                <a:lnTo>
                  <a:pt x="1585" y="140014"/>
                </a:lnTo>
                <a:lnTo>
                  <a:pt x="702" y="148271"/>
                </a:lnTo>
                <a:lnTo>
                  <a:pt x="310" y="157338"/>
                </a:lnTo>
                <a:lnTo>
                  <a:pt x="136" y="164542"/>
                </a:lnTo>
                <a:lnTo>
                  <a:pt x="0" y="199640"/>
                </a:lnTo>
                <a:lnTo>
                  <a:pt x="2538" y="208109"/>
                </a:lnTo>
                <a:lnTo>
                  <a:pt x="4548" y="213034"/>
                </a:lnTo>
                <a:lnTo>
                  <a:pt x="9322" y="221046"/>
                </a:lnTo>
                <a:lnTo>
                  <a:pt x="14618" y="227782"/>
                </a:lnTo>
                <a:lnTo>
                  <a:pt x="20147" y="233951"/>
                </a:lnTo>
                <a:lnTo>
                  <a:pt x="25780" y="242408"/>
                </a:lnTo>
                <a:lnTo>
                  <a:pt x="32606" y="254258"/>
                </a:lnTo>
                <a:lnTo>
                  <a:pt x="38619" y="258418"/>
                </a:lnTo>
                <a:lnTo>
                  <a:pt x="42890" y="260861"/>
                </a:lnTo>
                <a:lnTo>
                  <a:pt x="50175" y="266115"/>
                </a:lnTo>
                <a:lnTo>
                  <a:pt x="53451" y="268850"/>
                </a:lnTo>
                <a:lnTo>
                  <a:pt x="57540" y="270673"/>
                </a:lnTo>
                <a:lnTo>
                  <a:pt x="62171" y="271889"/>
                </a:lnTo>
                <a:lnTo>
                  <a:pt x="67164" y="272699"/>
                </a:lnTo>
                <a:lnTo>
                  <a:pt x="71444" y="274192"/>
                </a:lnTo>
                <a:lnTo>
                  <a:pt x="78741" y="278390"/>
                </a:lnTo>
                <a:lnTo>
                  <a:pt x="85159" y="280891"/>
                </a:lnTo>
                <a:lnTo>
                  <a:pt x="88204" y="281559"/>
                </a:lnTo>
                <a:lnTo>
                  <a:pt x="92139" y="281050"/>
                </a:lnTo>
                <a:lnTo>
                  <a:pt x="96667" y="279759"/>
                </a:lnTo>
                <a:lnTo>
                  <a:pt x="101591" y="277946"/>
                </a:lnTo>
                <a:lnTo>
                  <a:pt x="106778" y="276737"/>
                </a:lnTo>
                <a:lnTo>
                  <a:pt x="112142" y="275932"/>
                </a:lnTo>
                <a:lnTo>
                  <a:pt x="117622" y="275394"/>
                </a:lnTo>
                <a:lnTo>
                  <a:pt x="123181" y="275036"/>
                </a:lnTo>
                <a:lnTo>
                  <a:pt x="128792" y="274797"/>
                </a:lnTo>
                <a:lnTo>
                  <a:pt x="134437" y="274638"/>
                </a:lnTo>
                <a:lnTo>
                  <a:pt x="139154" y="273579"/>
                </a:lnTo>
                <a:lnTo>
                  <a:pt x="146934" y="269863"/>
                </a:lnTo>
                <a:lnTo>
                  <a:pt x="156106" y="265037"/>
                </a:lnTo>
                <a:lnTo>
                  <a:pt x="177518" y="254176"/>
                </a:lnTo>
                <a:lnTo>
                  <a:pt x="182161" y="251366"/>
                </a:lnTo>
                <a:lnTo>
                  <a:pt x="189861" y="245703"/>
                </a:lnTo>
                <a:lnTo>
                  <a:pt x="194201" y="241907"/>
                </a:lnTo>
                <a:lnTo>
                  <a:pt x="198998" y="237471"/>
                </a:lnTo>
                <a:lnTo>
                  <a:pt x="204102" y="232609"/>
                </a:lnTo>
                <a:lnTo>
                  <a:pt x="208456" y="227463"/>
                </a:lnTo>
                <a:lnTo>
                  <a:pt x="212312" y="222126"/>
                </a:lnTo>
                <a:lnTo>
                  <a:pt x="215835" y="216664"/>
                </a:lnTo>
                <a:lnTo>
                  <a:pt x="219136" y="211118"/>
                </a:lnTo>
                <a:lnTo>
                  <a:pt x="222290" y="205515"/>
                </a:lnTo>
                <a:lnTo>
                  <a:pt x="228333" y="194210"/>
                </a:lnTo>
                <a:lnTo>
                  <a:pt x="242848" y="165722"/>
                </a:lnTo>
                <a:lnTo>
                  <a:pt x="244765" y="160011"/>
                </a:lnTo>
                <a:lnTo>
                  <a:pt x="246043" y="154299"/>
                </a:lnTo>
                <a:lnTo>
                  <a:pt x="246895" y="148586"/>
                </a:lnTo>
                <a:lnTo>
                  <a:pt x="247463" y="142872"/>
                </a:lnTo>
                <a:lnTo>
                  <a:pt x="247841" y="137158"/>
                </a:lnTo>
                <a:lnTo>
                  <a:pt x="248094" y="131444"/>
                </a:lnTo>
                <a:lnTo>
                  <a:pt x="249214" y="125729"/>
                </a:lnTo>
                <a:lnTo>
                  <a:pt x="250915" y="120014"/>
                </a:lnTo>
                <a:lnTo>
                  <a:pt x="253000" y="114299"/>
                </a:lnTo>
                <a:lnTo>
                  <a:pt x="253438" y="107632"/>
                </a:lnTo>
                <a:lnTo>
                  <a:pt x="252777" y="100329"/>
                </a:lnTo>
                <a:lnTo>
                  <a:pt x="251384" y="92603"/>
                </a:lnTo>
                <a:lnTo>
                  <a:pt x="250456" y="86501"/>
                </a:lnTo>
                <a:lnTo>
                  <a:pt x="249837" y="81480"/>
                </a:lnTo>
                <a:lnTo>
                  <a:pt x="249424" y="77179"/>
                </a:lnTo>
                <a:lnTo>
                  <a:pt x="249149" y="72408"/>
                </a:lnTo>
                <a:lnTo>
                  <a:pt x="248843" y="62026"/>
                </a:lnTo>
                <a:lnTo>
                  <a:pt x="246857" y="56590"/>
                </a:lnTo>
                <a:lnTo>
                  <a:pt x="243627" y="51062"/>
                </a:lnTo>
                <a:lnTo>
                  <a:pt x="239570" y="45471"/>
                </a:lnTo>
                <a:lnTo>
                  <a:pt x="232521" y="36720"/>
                </a:lnTo>
                <a:lnTo>
                  <a:pt x="226213" y="29655"/>
                </a:lnTo>
                <a:lnTo>
                  <a:pt x="220234" y="23339"/>
                </a:lnTo>
                <a:lnTo>
                  <a:pt x="211513" y="14429"/>
                </a:lnTo>
                <a:lnTo>
                  <a:pt x="207683" y="12477"/>
                </a:lnTo>
                <a:lnTo>
                  <a:pt x="203224" y="11176"/>
                </a:lnTo>
                <a:lnTo>
                  <a:pt x="198347" y="10308"/>
                </a:lnTo>
                <a:lnTo>
                  <a:pt x="193189" y="9729"/>
                </a:lnTo>
                <a:lnTo>
                  <a:pt x="187847" y="9343"/>
                </a:lnTo>
                <a:lnTo>
                  <a:pt x="177783" y="8915"/>
                </a:lnTo>
                <a:lnTo>
                  <a:pt x="170135" y="8724"/>
                </a:lnTo>
                <a:lnTo>
                  <a:pt x="155924" y="8617"/>
                </a:lnTo>
                <a:lnTo>
                  <a:pt x="150620" y="9555"/>
                </a:lnTo>
                <a:lnTo>
                  <a:pt x="145180" y="11132"/>
                </a:lnTo>
                <a:lnTo>
                  <a:pt x="139648" y="13137"/>
                </a:lnTo>
                <a:lnTo>
                  <a:pt x="135007" y="14472"/>
                </a:lnTo>
                <a:lnTo>
                  <a:pt x="127311" y="15957"/>
                </a:lnTo>
                <a:lnTo>
                  <a:pt x="120716" y="19157"/>
                </a:lnTo>
                <a:lnTo>
                  <a:pt x="117624" y="21344"/>
                </a:lnTo>
                <a:lnTo>
                  <a:pt x="111647" y="23773"/>
                </a:lnTo>
                <a:lnTo>
                  <a:pt x="108720" y="24421"/>
                </a:lnTo>
                <a:lnTo>
                  <a:pt x="106769" y="25806"/>
                </a:lnTo>
                <a:lnTo>
                  <a:pt x="105468" y="27681"/>
                </a:lnTo>
                <a:lnTo>
                  <a:pt x="102866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310"/>
          <p:cNvSpPr/>
          <p:nvPr/>
        </p:nvSpPr>
        <p:spPr>
          <a:xfrm>
            <a:off x="6646545" y="5246370"/>
            <a:ext cx="17146" cy="25718"/>
          </a:xfrm>
          <a:custGeom>
            <a:avLst/>
            <a:gdLst/>
            <a:ahLst/>
            <a:cxnLst/>
            <a:rect l="0" t="0" r="0" b="0"/>
            <a:pathLst>
              <a:path w="17146" h="25718">
                <a:moveTo>
                  <a:pt x="8572" y="25717"/>
                </a:moveTo>
                <a:lnTo>
                  <a:pt x="8572" y="21167"/>
                </a:lnTo>
                <a:lnTo>
                  <a:pt x="7620" y="19825"/>
                </a:lnTo>
                <a:lnTo>
                  <a:pt x="6032" y="18932"/>
                </a:lnTo>
                <a:lnTo>
                  <a:pt x="353" y="17249"/>
                </a:lnTo>
                <a:lnTo>
                  <a:pt x="235" y="16262"/>
                </a:lnTo>
                <a:lnTo>
                  <a:pt x="157" y="14651"/>
                </a:lnTo>
                <a:lnTo>
                  <a:pt x="2" y="8678"/>
                </a:lnTo>
                <a:lnTo>
                  <a:pt x="0" y="1200"/>
                </a:lnTo>
                <a:lnTo>
                  <a:pt x="953" y="800"/>
                </a:lnTo>
                <a:lnTo>
                  <a:pt x="2540" y="533"/>
                </a:lnTo>
                <a:lnTo>
                  <a:pt x="8541" y="2"/>
                </a:lnTo>
                <a:lnTo>
                  <a:pt x="8569" y="0"/>
                </a:lnTo>
                <a:lnTo>
                  <a:pt x="8572" y="0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311"/>
          <p:cNvSpPr/>
          <p:nvPr/>
        </p:nvSpPr>
        <p:spPr>
          <a:xfrm>
            <a:off x="6783714" y="4963477"/>
            <a:ext cx="274270" cy="282894"/>
          </a:xfrm>
          <a:custGeom>
            <a:avLst/>
            <a:gdLst/>
            <a:ahLst/>
            <a:cxnLst/>
            <a:rect l="0" t="0" r="0" b="0"/>
            <a:pathLst>
              <a:path w="274270" h="282894">
                <a:moveTo>
                  <a:pt x="188586" y="0"/>
                </a:moveTo>
                <a:lnTo>
                  <a:pt x="21662" y="0"/>
                </a:lnTo>
                <a:lnTo>
                  <a:pt x="20153" y="953"/>
                </a:lnTo>
                <a:lnTo>
                  <a:pt x="19147" y="2540"/>
                </a:lnTo>
                <a:lnTo>
                  <a:pt x="18477" y="4551"/>
                </a:lnTo>
                <a:lnTo>
                  <a:pt x="17077" y="5892"/>
                </a:lnTo>
                <a:lnTo>
                  <a:pt x="15191" y="6785"/>
                </a:lnTo>
                <a:lnTo>
                  <a:pt x="12982" y="7381"/>
                </a:lnTo>
                <a:lnTo>
                  <a:pt x="11509" y="8731"/>
                </a:lnTo>
                <a:lnTo>
                  <a:pt x="10527" y="10583"/>
                </a:lnTo>
                <a:lnTo>
                  <a:pt x="9436" y="15181"/>
                </a:lnTo>
                <a:lnTo>
                  <a:pt x="8951" y="20400"/>
                </a:lnTo>
                <a:lnTo>
                  <a:pt x="6195" y="28434"/>
                </a:lnTo>
                <a:lnTo>
                  <a:pt x="4127" y="33243"/>
                </a:lnTo>
                <a:lnTo>
                  <a:pt x="1829" y="41127"/>
                </a:lnTo>
                <a:lnTo>
                  <a:pt x="808" y="48759"/>
                </a:lnTo>
                <a:lnTo>
                  <a:pt x="535" y="53461"/>
                </a:lnTo>
                <a:lnTo>
                  <a:pt x="233" y="62813"/>
                </a:lnTo>
                <a:lnTo>
                  <a:pt x="62" y="74385"/>
                </a:lnTo>
                <a:lnTo>
                  <a:pt x="0" y="100401"/>
                </a:lnTo>
                <a:lnTo>
                  <a:pt x="950" y="105034"/>
                </a:lnTo>
                <a:lnTo>
                  <a:pt x="4545" y="112722"/>
                </a:lnTo>
                <a:lnTo>
                  <a:pt x="5884" y="117058"/>
                </a:lnTo>
                <a:lnTo>
                  <a:pt x="6777" y="121854"/>
                </a:lnTo>
                <a:lnTo>
                  <a:pt x="7373" y="126956"/>
                </a:lnTo>
                <a:lnTo>
                  <a:pt x="8722" y="130357"/>
                </a:lnTo>
                <a:lnTo>
                  <a:pt x="10574" y="132625"/>
                </a:lnTo>
                <a:lnTo>
                  <a:pt x="12761" y="134137"/>
                </a:lnTo>
                <a:lnTo>
                  <a:pt x="14219" y="136097"/>
                </a:lnTo>
                <a:lnTo>
                  <a:pt x="15191" y="138356"/>
                </a:lnTo>
                <a:lnTo>
                  <a:pt x="16272" y="143407"/>
                </a:lnTo>
                <a:lnTo>
                  <a:pt x="16965" y="151870"/>
                </a:lnTo>
                <a:lnTo>
                  <a:pt x="17022" y="152682"/>
                </a:lnTo>
                <a:lnTo>
                  <a:pt x="19625" y="156124"/>
                </a:lnTo>
                <a:lnTo>
                  <a:pt x="24506" y="161543"/>
                </a:lnTo>
                <a:lnTo>
                  <a:pt x="25860" y="161988"/>
                </a:lnTo>
                <a:lnTo>
                  <a:pt x="32314" y="162614"/>
                </a:lnTo>
                <a:lnTo>
                  <a:pt x="40260" y="162800"/>
                </a:lnTo>
                <a:lnTo>
                  <a:pt x="45828" y="162843"/>
                </a:lnTo>
                <a:lnTo>
                  <a:pt x="48647" y="161902"/>
                </a:lnTo>
                <a:lnTo>
                  <a:pt x="56211" y="156979"/>
                </a:lnTo>
                <a:lnTo>
                  <a:pt x="61790" y="152293"/>
                </a:lnTo>
                <a:lnTo>
                  <a:pt x="64050" y="150107"/>
                </a:lnTo>
                <a:lnTo>
                  <a:pt x="67462" y="148648"/>
                </a:lnTo>
                <a:lnTo>
                  <a:pt x="71641" y="147677"/>
                </a:lnTo>
                <a:lnTo>
                  <a:pt x="76333" y="147029"/>
                </a:lnTo>
                <a:lnTo>
                  <a:pt x="84086" y="143769"/>
                </a:lnTo>
                <a:lnTo>
                  <a:pt x="90706" y="139145"/>
                </a:lnTo>
                <a:lnTo>
                  <a:pt x="96824" y="133914"/>
                </a:lnTo>
                <a:lnTo>
                  <a:pt x="105257" y="128416"/>
                </a:lnTo>
                <a:lnTo>
                  <a:pt x="110173" y="125615"/>
                </a:lnTo>
                <a:lnTo>
                  <a:pt x="115356" y="123748"/>
                </a:lnTo>
                <a:lnTo>
                  <a:pt x="120716" y="122504"/>
                </a:lnTo>
                <a:lnTo>
                  <a:pt x="126194" y="121674"/>
                </a:lnTo>
                <a:lnTo>
                  <a:pt x="130799" y="120169"/>
                </a:lnTo>
                <a:lnTo>
                  <a:pt x="138455" y="115956"/>
                </a:lnTo>
                <a:lnTo>
                  <a:pt x="142783" y="114452"/>
                </a:lnTo>
                <a:lnTo>
                  <a:pt x="147573" y="113449"/>
                </a:lnTo>
                <a:lnTo>
                  <a:pt x="152671" y="112780"/>
                </a:lnTo>
                <a:lnTo>
                  <a:pt x="157975" y="112334"/>
                </a:lnTo>
                <a:lnTo>
                  <a:pt x="163416" y="112037"/>
                </a:lnTo>
                <a:lnTo>
                  <a:pt x="177636" y="111619"/>
                </a:lnTo>
                <a:lnTo>
                  <a:pt x="200831" y="111465"/>
                </a:lnTo>
                <a:lnTo>
                  <a:pt x="224148" y="111446"/>
                </a:lnTo>
                <a:lnTo>
                  <a:pt x="227534" y="112397"/>
                </a:lnTo>
                <a:lnTo>
                  <a:pt x="233835" y="115994"/>
                </a:lnTo>
                <a:lnTo>
                  <a:pt x="242351" y="120768"/>
                </a:lnTo>
                <a:lnTo>
                  <a:pt x="247290" y="123375"/>
                </a:lnTo>
                <a:lnTo>
                  <a:pt x="250582" y="126065"/>
                </a:lnTo>
                <a:lnTo>
                  <a:pt x="252776" y="128811"/>
                </a:lnTo>
                <a:lnTo>
                  <a:pt x="256167" y="134402"/>
                </a:lnTo>
                <a:lnTo>
                  <a:pt x="263431" y="142905"/>
                </a:lnTo>
                <a:lnTo>
                  <a:pt x="268841" y="148603"/>
                </a:lnTo>
                <a:lnTo>
                  <a:pt x="270663" y="152409"/>
                </a:lnTo>
                <a:lnTo>
                  <a:pt x="271880" y="156851"/>
                </a:lnTo>
                <a:lnTo>
                  <a:pt x="272690" y="161717"/>
                </a:lnTo>
                <a:lnTo>
                  <a:pt x="273230" y="166867"/>
                </a:lnTo>
                <a:lnTo>
                  <a:pt x="273590" y="172205"/>
                </a:lnTo>
                <a:lnTo>
                  <a:pt x="273991" y="182263"/>
                </a:lnTo>
                <a:lnTo>
                  <a:pt x="274169" y="189908"/>
                </a:lnTo>
                <a:lnTo>
                  <a:pt x="274269" y="204119"/>
                </a:lnTo>
                <a:lnTo>
                  <a:pt x="273330" y="209421"/>
                </a:lnTo>
                <a:lnTo>
                  <a:pt x="271752" y="214862"/>
                </a:lnTo>
                <a:lnTo>
                  <a:pt x="269747" y="220394"/>
                </a:lnTo>
                <a:lnTo>
                  <a:pt x="264980" y="229081"/>
                </a:lnTo>
                <a:lnTo>
                  <a:pt x="259686" y="236116"/>
                </a:lnTo>
                <a:lnTo>
                  <a:pt x="254158" y="242418"/>
                </a:lnTo>
                <a:lnTo>
                  <a:pt x="248527" y="248394"/>
                </a:lnTo>
                <a:lnTo>
                  <a:pt x="237150" y="259992"/>
                </a:lnTo>
                <a:lnTo>
                  <a:pt x="228902" y="265729"/>
                </a:lnTo>
                <a:lnTo>
                  <a:pt x="224036" y="268593"/>
                </a:lnTo>
                <a:lnTo>
                  <a:pt x="216088" y="271775"/>
                </a:lnTo>
                <a:lnTo>
                  <a:pt x="208429" y="274141"/>
                </a:lnTo>
                <a:lnTo>
                  <a:pt x="203719" y="276106"/>
                </a:lnTo>
                <a:lnTo>
                  <a:pt x="198675" y="278368"/>
                </a:lnTo>
                <a:lnTo>
                  <a:pt x="190530" y="280882"/>
                </a:lnTo>
                <a:lnTo>
                  <a:pt x="183735" y="281999"/>
                </a:lnTo>
                <a:lnTo>
                  <a:pt x="177539" y="282495"/>
                </a:lnTo>
                <a:lnTo>
                  <a:pt x="169071" y="282716"/>
                </a:lnTo>
                <a:lnTo>
                  <a:pt x="102861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312"/>
          <p:cNvSpPr/>
          <p:nvPr/>
        </p:nvSpPr>
        <p:spPr>
          <a:xfrm>
            <a:off x="7855268" y="4946332"/>
            <a:ext cx="51435" cy="402909"/>
          </a:xfrm>
          <a:custGeom>
            <a:avLst/>
            <a:gdLst/>
            <a:ahLst/>
            <a:cxnLst/>
            <a:rect l="0" t="0" r="0" b="0"/>
            <a:pathLst>
              <a:path w="51435" h="402909">
                <a:moveTo>
                  <a:pt x="51434" y="0"/>
                </a:moveTo>
                <a:lnTo>
                  <a:pt x="26948" y="0"/>
                </a:lnTo>
                <a:lnTo>
                  <a:pt x="26538" y="953"/>
                </a:lnTo>
                <a:lnTo>
                  <a:pt x="25878" y="9325"/>
                </a:lnTo>
                <a:lnTo>
                  <a:pt x="25826" y="11932"/>
                </a:lnTo>
                <a:lnTo>
                  <a:pt x="24837" y="14622"/>
                </a:lnTo>
                <a:lnTo>
                  <a:pt x="23225" y="17368"/>
                </a:lnTo>
                <a:lnTo>
                  <a:pt x="21198" y="20151"/>
                </a:lnTo>
                <a:lnTo>
                  <a:pt x="19847" y="23911"/>
                </a:lnTo>
                <a:lnTo>
                  <a:pt x="18345" y="33170"/>
                </a:lnTo>
                <a:lnTo>
                  <a:pt x="16992" y="38306"/>
                </a:lnTo>
                <a:lnTo>
                  <a:pt x="15138" y="43635"/>
                </a:lnTo>
                <a:lnTo>
                  <a:pt x="12949" y="49092"/>
                </a:lnTo>
                <a:lnTo>
                  <a:pt x="11490" y="55589"/>
                </a:lnTo>
                <a:lnTo>
                  <a:pt x="10516" y="62776"/>
                </a:lnTo>
                <a:lnTo>
                  <a:pt x="9869" y="70426"/>
                </a:lnTo>
                <a:lnTo>
                  <a:pt x="9437" y="77430"/>
                </a:lnTo>
                <a:lnTo>
                  <a:pt x="8955" y="90294"/>
                </a:lnTo>
                <a:lnTo>
                  <a:pt x="7876" y="97343"/>
                </a:lnTo>
                <a:lnTo>
                  <a:pt x="6202" y="104901"/>
                </a:lnTo>
                <a:lnTo>
                  <a:pt x="4135" y="112796"/>
                </a:lnTo>
                <a:lnTo>
                  <a:pt x="2756" y="120918"/>
                </a:lnTo>
                <a:lnTo>
                  <a:pt x="1837" y="129189"/>
                </a:lnTo>
                <a:lnTo>
                  <a:pt x="1224" y="137561"/>
                </a:lnTo>
                <a:lnTo>
                  <a:pt x="816" y="146000"/>
                </a:lnTo>
                <a:lnTo>
                  <a:pt x="363" y="162996"/>
                </a:lnTo>
                <a:lnTo>
                  <a:pt x="1" y="282099"/>
                </a:lnTo>
                <a:lnTo>
                  <a:pt x="0" y="299685"/>
                </a:lnTo>
                <a:lnTo>
                  <a:pt x="952" y="307422"/>
                </a:lnTo>
                <a:lnTo>
                  <a:pt x="2539" y="314486"/>
                </a:lnTo>
                <a:lnTo>
                  <a:pt x="4550" y="321100"/>
                </a:lnTo>
                <a:lnTo>
                  <a:pt x="5890" y="327414"/>
                </a:lnTo>
                <a:lnTo>
                  <a:pt x="7380" y="339510"/>
                </a:lnTo>
                <a:lnTo>
                  <a:pt x="8042" y="351236"/>
                </a:lnTo>
                <a:lnTo>
                  <a:pt x="8337" y="362797"/>
                </a:lnTo>
                <a:lnTo>
                  <a:pt x="8562" y="396687"/>
                </a:lnTo>
                <a:lnTo>
                  <a:pt x="9517" y="398761"/>
                </a:lnTo>
                <a:lnTo>
                  <a:pt x="11107" y="400143"/>
                </a:lnTo>
                <a:lnTo>
                  <a:pt x="17144" y="4029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313"/>
          <p:cNvSpPr/>
          <p:nvPr/>
        </p:nvSpPr>
        <p:spPr>
          <a:xfrm>
            <a:off x="7709534" y="5134927"/>
            <a:ext cx="394336" cy="51436"/>
          </a:xfrm>
          <a:custGeom>
            <a:avLst/>
            <a:gdLst/>
            <a:ahLst/>
            <a:cxnLst/>
            <a:rect l="0" t="0" r="0" b="0"/>
            <a:pathLst>
              <a:path w="394336" h="51436">
                <a:moveTo>
                  <a:pt x="0" y="51435"/>
                </a:moveTo>
                <a:lnTo>
                  <a:pt x="0" y="46885"/>
                </a:lnTo>
                <a:lnTo>
                  <a:pt x="953" y="45543"/>
                </a:lnTo>
                <a:lnTo>
                  <a:pt x="2541" y="44650"/>
                </a:lnTo>
                <a:lnTo>
                  <a:pt x="7381" y="43216"/>
                </a:lnTo>
                <a:lnTo>
                  <a:pt x="12772" y="42967"/>
                </a:lnTo>
                <a:lnTo>
                  <a:pt x="15182" y="41980"/>
                </a:lnTo>
                <a:lnTo>
                  <a:pt x="17741" y="40369"/>
                </a:lnTo>
                <a:lnTo>
                  <a:pt x="20401" y="38343"/>
                </a:lnTo>
                <a:lnTo>
                  <a:pt x="24078" y="36992"/>
                </a:lnTo>
                <a:lnTo>
                  <a:pt x="33245" y="35491"/>
                </a:lnTo>
                <a:lnTo>
                  <a:pt x="37403" y="34138"/>
                </a:lnTo>
                <a:lnTo>
                  <a:pt x="41128" y="32284"/>
                </a:lnTo>
                <a:lnTo>
                  <a:pt x="44564" y="30095"/>
                </a:lnTo>
                <a:lnTo>
                  <a:pt x="49712" y="27683"/>
                </a:lnTo>
                <a:lnTo>
                  <a:pt x="56002" y="25123"/>
                </a:lnTo>
                <a:lnTo>
                  <a:pt x="63052" y="22464"/>
                </a:lnTo>
                <a:lnTo>
                  <a:pt x="69657" y="20691"/>
                </a:lnTo>
                <a:lnTo>
                  <a:pt x="75966" y="19509"/>
                </a:lnTo>
                <a:lnTo>
                  <a:pt x="82077" y="18721"/>
                </a:lnTo>
                <a:lnTo>
                  <a:pt x="89008" y="17243"/>
                </a:lnTo>
                <a:lnTo>
                  <a:pt x="96487" y="15305"/>
                </a:lnTo>
                <a:lnTo>
                  <a:pt x="104330" y="13061"/>
                </a:lnTo>
                <a:lnTo>
                  <a:pt x="112416" y="11565"/>
                </a:lnTo>
                <a:lnTo>
                  <a:pt x="120664" y="10568"/>
                </a:lnTo>
                <a:lnTo>
                  <a:pt x="129020" y="9903"/>
                </a:lnTo>
                <a:lnTo>
                  <a:pt x="136496" y="8507"/>
                </a:lnTo>
                <a:lnTo>
                  <a:pt x="143385" y="6624"/>
                </a:lnTo>
                <a:lnTo>
                  <a:pt x="149883" y="4416"/>
                </a:lnTo>
                <a:lnTo>
                  <a:pt x="157072" y="2944"/>
                </a:lnTo>
                <a:lnTo>
                  <a:pt x="164723" y="1963"/>
                </a:lnTo>
                <a:lnTo>
                  <a:pt x="172680" y="1309"/>
                </a:lnTo>
                <a:lnTo>
                  <a:pt x="180842" y="872"/>
                </a:lnTo>
                <a:lnTo>
                  <a:pt x="197533" y="388"/>
                </a:lnTo>
                <a:lnTo>
                  <a:pt x="251306" y="23"/>
                </a:lnTo>
                <a:lnTo>
                  <a:pt x="340008" y="0"/>
                </a:lnTo>
                <a:lnTo>
                  <a:pt x="344782" y="953"/>
                </a:lnTo>
                <a:lnTo>
                  <a:pt x="348918" y="2540"/>
                </a:lnTo>
                <a:lnTo>
                  <a:pt x="352627" y="4551"/>
                </a:lnTo>
                <a:lnTo>
                  <a:pt x="357005" y="5892"/>
                </a:lnTo>
                <a:lnTo>
                  <a:pt x="366949" y="7381"/>
                </a:lnTo>
                <a:lnTo>
                  <a:pt x="378707" y="8219"/>
                </a:lnTo>
                <a:lnTo>
                  <a:pt x="389694" y="8542"/>
                </a:lnTo>
                <a:lnTo>
                  <a:pt x="39433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314"/>
          <p:cNvSpPr/>
          <p:nvPr/>
        </p:nvSpPr>
        <p:spPr>
          <a:xfrm>
            <a:off x="4812029" y="5897879"/>
            <a:ext cx="60009" cy="368619"/>
          </a:xfrm>
          <a:custGeom>
            <a:avLst/>
            <a:gdLst/>
            <a:ahLst/>
            <a:cxnLst/>
            <a:rect l="0" t="0" r="0" b="0"/>
            <a:pathLst>
              <a:path w="60009" h="368619">
                <a:moveTo>
                  <a:pt x="60008" y="0"/>
                </a:moveTo>
                <a:lnTo>
                  <a:pt x="47237" y="0"/>
                </a:lnTo>
                <a:lnTo>
                  <a:pt x="45779" y="953"/>
                </a:lnTo>
                <a:lnTo>
                  <a:pt x="44807" y="2541"/>
                </a:lnTo>
                <a:lnTo>
                  <a:pt x="43247" y="7382"/>
                </a:lnTo>
                <a:lnTo>
                  <a:pt x="42977" y="12771"/>
                </a:lnTo>
                <a:lnTo>
                  <a:pt x="41987" y="15182"/>
                </a:lnTo>
                <a:lnTo>
                  <a:pt x="40374" y="17742"/>
                </a:lnTo>
                <a:lnTo>
                  <a:pt x="38346" y="20401"/>
                </a:lnTo>
                <a:lnTo>
                  <a:pt x="36994" y="24078"/>
                </a:lnTo>
                <a:lnTo>
                  <a:pt x="35492" y="33244"/>
                </a:lnTo>
                <a:lnTo>
                  <a:pt x="34825" y="43668"/>
                </a:lnTo>
                <a:lnTo>
                  <a:pt x="34646" y="49115"/>
                </a:lnTo>
                <a:lnTo>
                  <a:pt x="34361" y="78388"/>
                </a:lnTo>
                <a:lnTo>
                  <a:pt x="34322" y="94847"/>
                </a:lnTo>
                <a:lnTo>
                  <a:pt x="33359" y="102284"/>
                </a:lnTo>
                <a:lnTo>
                  <a:pt x="31764" y="109147"/>
                </a:lnTo>
                <a:lnTo>
                  <a:pt x="29749" y="115627"/>
                </a:lnTo>
                <a:lnTo>
                  <a:pt x="28405" y="123758"/>
                </a:lnTo>
                <a:lnTo>
                  <a:pt x="27510" y="132988"/>
                </a:lnTo>
                <a:lnTo>
                  <a:pt x="26912" y="142951"/>
                </a:lnTo>
                <a:lnTo>
                  <a:pt x="26249" y="161642"/>
                </a:lnTo>
                <a:lnTo>
                  <a:pt x="26072" y="170626"/>
                </a:lnTo>
                <a:lnTo>
                  <a:pt x="25001" y="179474"/>
                </a:lnTo>
                <a:lnTo>
                  <a:pt x="23335" y="188229"/>
                </a:lnTo>
                <a:lnTo>
                  <a:pt x="21272" y="196924"/>
                </a:lnTo>
                <a:lnTo>
                  <a:pt x="19896" y="205578"/>
                </a:lnTo>
                <a:lnTo>
                  <a:pt x="18979" y="214205"/>
                </a:lnTo>
                <a:lnTo>
                  <a:pt x="18368" y="222814"/>
                </a:lnTo>
                <a:lnTo>
                  <a:pt x="17961" y="231410"/>
                </a:lnTo>
                <a:lnTo>
                  <a:pt x="17507" y="248582"/>
                </a:lnTo>
                <a:lnTo>
                  <a:pt x="17177" y="295485"/>
                </a:lnTo>
                <a:lnTo>
                  <a:pt x="16214" y="301766"/>
                </a:lnTo>
                <a:lnTo>
                  <a:pt x="14620" y="307857"/>
                </a:lnTo>
                <a:lnTo>
                  <a:pt x="12604" y="313824"/>
                </a:lnTo>
                <a:lnTo>
                  <a:pt x="11260" y="318753"/>
                </a:lnTo>
                <a:lnTo>
                  <a:pt x="9768" y="326771"/>
                </a:lnTo>
                <a:lnTo>
                  <a:pt x="8927" y="336640"/>
                </a:lnTo>
                <a:lnTo>
                  <a:pt x="7856" y="339679"/>
                </a:lnTo>
                <a:lnTo>
                  <a:pt x="6190" y="342658"/>
                </a:lnTo>
                <a:lnTo>
                  <a:pt x="4127" y="345597"/>
                </a:lnTo>
                <a:lnTo>
                  <a:pt x="2751" y="348508"/>
                </a:lnTo>
                <a:lnTo>
                  <a:pt x="1223" y="354283"/>
                </a:lnTo>
                <a:lnTo>
                  <a:pt x="108" y="359540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315"/>
          <p:cNvSpPr/>
          <p:nvPr/>
        </p:nvSpPr>
        <p:spPr>
          <a:xfrm>
            <a:off x="4897754" y="6223635"/>
            <a:ext cx="128589" cy="197168"/>
          </a:xfrm>
          <a:custGeom>
            <a:avLst/>
            <a:gdLst/>
            <a:ahLst/>
            <a:cxnLst/>
            <a:rect l="0" t="0" r="0" b="0"/>
            <a:pathLst>
              <a:path w="128589" h="197168">
                <a:moveTo>
                  <a:pt x="128588" y="0"/>
                </a:moveTo>
                <a:lnTo>
                  <a:pt x="128588" y="4551"/>
                </a:lnTo>
                <a:lnTo>
                  <a:pt x="127636" y="5891"/>
                </a:lnTo>
                <a:lnTo>
                  <a:pt x="126048" y="6785"/>
                </a:lnTo>
                <a:lnTo>
                  <a:pt x="121207" y="8219"/>
                </a:lnTo>
                <a:lnTo>
                  <a:pt x="118005" y="10955"/>
                </a:lnTo>
                <a:lnTo>
                  <a:pt x="113407" y="15346"/>
                </a:lnTo>
                <a:lnTo>
                  <a:pt x="108188" y="20473"/>
                </a:lnTo>
                <a:lnTo>
                  <a:pt x="106416" y="23173"/>
                </a:lnTo>
                <a:lnTo>
                  <a:pt x="104446" y="28714"/>
                </a:lnTo>
                <a:lnTo>
                  <a:pt x="102968" y="30573"/>
                </a:lnTo>
                <a:lnTo>
                  <a:pt x="101031" y="31812"/>
                </a:lnTo>
                <a:lnTo>
                  <a:pt x="98787" y="32638"/>
                </a:lnTo>
                <a:lnTo>
                  <a:pt x="97290" y="35093"/>
                </a:lnTo>
                <a:lnTo>
                  <a:pt x="96293" y="38635"/>
                </a:lnTo>
                <a:lnTo>
                  <a:pt x="95628" y="42902"/>
                </a:lnTo>
                <a:lnTo>
                  <a:pt x="94232" y="46698"/>
                </a:lnTo>
                <a:lnTo>
                  <a:pt x="92349" y="50183"/>
                </a:lnTo>
                <a:lnTo>
                  <a:pt x="90141" y="53457"/>
                </a:lnTo>
                <a:lnTo>
                  <a:pt x="87717" y="56593"/>
                </a:lnTo>
                <a:lnTo>
                  <a:pt x="85148" y="59636"/>
                </a:lnTo>
                <a:lnTo>
                  <a:pt x="82483" y="62618"/>
                </a:lnTo>
                <a:lnTo>
                  <a:pt x="76982" y="68470"/>
                </a:lnTo>
                <a:lnTo>
                  <a:pt x="65689" y="79988"/>
                </a:lnTo>
                <a:lnTo>
                  <a:pt x="63796" y="83805"/>
                </a:lnTo>
                <a:lnTo>
                  <a:pt x="62533" y="88255"/>
                </a:lnTo>
                <a:lnTo>
                  <a:pt x="61691" y="93127"/>
                </a:lnTo>
                <a:lnTo>
                  <a:pt x="59225" y="97327"/>
                </a:lnTo>
                <a:lnTo>
                  <a:pt x="55676" y="101080"/>
                </a:lnTo>
                <a:lnTo>
                  <a:pt x="51405" y="104534"/>
                </a:lnTo>
                <a:lnTo>
                  <a:pt x="48558" y="108742"/>
                </a:lnTo>
                <a:lnTo>
                  <a:pt x="46660" y="113452"/>
                </a:lnTo>
                <a:lnTo>
                  <a:pt x="45394" y="118497"/>
                </a:lnTo>
                <a:lnTo>
                  <a:pt x="43598" y="122813"/>
                </a:lnTo>
                <a:lnTo>
                  <a:pt x="41448" y="126643"/>
                </a:lnTo>
                <a:lnTo>
                  <a:pt x="39062" y="130148"/>
                </a:lnTo>
                <a:lnTo>
                  <a:pt x="36519" y="134390"/>
                </a:lnTo>
                <a:lnTo>
                  <a:pt x="33871" y="139124"/>
                </a:lnTo>
                <a:lnTo>
                  <a:pt x="28389" y="149463"/>
                </a:lnTo>
                <a:lnTo>
                  <a:pt x="22778" y="160407"/>
                </a:lnTo>
                <a:lnTo>
                  <a:pt x="19948" y="165041"/>
                </a:lnTo>
                <a:lnTo>
                  <a:pt x="17109" y="169082"/>
                </a:lnTo>
                <a:lnTo>
                  <a:pt x="14264" y="172729"/>
                </a:lnTo>
                <a:lnTo>
                  <a:pt x="11414" y="176112"/>
                </a:lnTo>
                <a:lnTo>
                  <a:pt x="8562" y="179321"/>
                </a:lnTo>
                <a:lnTo>
                  <a:pt x="1692" y="186763"/>
                </a:lnTo>
                <a:lnTo>
                  <a:pt x="1128" y="188326"/>
                </a:lnTo>
                <a:lnTo>
                  <a:pt x="335" y="194124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316"/>
          <p:cNvSpPr/>
          <p:nvPr/>
        </p:nvSpPr>
        <p:spPr>
          <a:xfrm>
            <a:off x="5129216" y="5992177"/>
            <a:ext cx="462522" cy="274276"/>
          </a:xfrm>
          <a:custGeom>
            <a:avLst/>
            <a:gdLst/>
            <a:ahLst/>
            <a:cxnLst/>
            <a:rect l="0" t="0" r="0" b="0"/>
            <a:pathLst>
              <a:path w="462522" h="274276">
                <a:moveTo>
                  <a:pt x="368613" y="8573"/>
                </a:moveTo>
                <a:lnTo>
                  <a:pt x="364063" y="8573"/>
                </a:lnTo>
                <a:lnTo>
                  <a:pt x="361770" y="7620"/>
                </a:lnTo>
                <a:lnTo>
                  <a:pt x="353013" y="1192"/>
                </a:lnTo>
                <a:lnTo>
                  <a:pt x="349615" y="530"/>
                </a:lnTo>
                <a:lnTo>
                  <a:pt x="339673" y="105"/>
                </a:lnTo>
                <a:lnTo>
                  <a:pt x="336937" y="1023"/>
                </a:lnTo>
                <a:lnTo>
                  <a:pt x="328536" y="5913"/>
                </a:lnTo>
                <a:lnTo>
                  <a:pt x="320014" y="8737"/>
                </a:lnTo>
                <a:lnTo>
                  <a:pt x="311457" y="15183"/>
                </a:lnTo>
                <a:lnTo>
                  <a:pt x="305746" y="20400"/>
                </a:lnTo>
                <a:lnTo>
                  <a:pt x="284676" y="41127"/>
                </a:lnTo>
                <a:lnTo>
                  <a:pt x="267261" y="58501"/>
                </a:lnTo>
                <a:lnTo>
                  <a:pt x="262945" y="63765"/>
                </a:lnTo>
                <a:lnTo>
                  <a:pt x="259115" y="69180"/>
                </a:lnTo>
                <a:lnTo>
                  <a:pt x="255610" y="74696"/>
                </a:lnTo>
                <a:lnTo>
                  <a:pt x="252320" y="80277"/>
                </a:lnTo>
                <a:lnTo>
                  <a:pt x="249175" y="85903"/>
                </a:lnTo>
                <a:lnTo>
                  <a:pt x="246125" y="91559"/>
                </a:lnTo>
                <a:lnTo>
                  <a:pt x="242187" y="97235"/>
                </a:lnTo>
                <a:lnTo>
                  <a:pt x="237657" y="102923"/>
                </a:lnTo>
                <a:lnTo>
                  <a:pt x="232732" y="108620"/>
                </a:lnTo>
                <a:lnTo>
                  <a:pt x="228496" y="114323"/>
                </a:lnTo>
                <a:lnTo>
                  <a:pt x="224719" y="120031"/>
                </a:lnTo>
                <a:lnTo>
                  <a:pt x="221249" y="125741"/>
                </a:lnTo>
                <a:lnTo>
                  <a:pt x="217983" y="131452"/>
                </a:lnTo>
                <a:lnTo>
                  <a:pt x="211814" y="142878"/>
                </a:lnTo>
                <a:lnTo>
                  <a:pt x="207883" y="148592"/>
                </a:lnTo>
                <a:lnTo>
                  <a:pt x="203357" y="154307"/>
                </a:lnTo>
                <a:lnTo>
                  <a:pt x="198435" y="160021"/>
                </a:lnTo>
                <a:lnTo>
                  <a:pt x="194202" y="165736"/>
                </a:lnTo>
                <a:lnTo>
                  <a:pt x="190427" y="171451"/>
                </a:lnTo>
                <a:lnTo>
                  <a:pt x="186957" y="177165"/>
                </a:lnTo>
                <a:lnTo>
                  <a:pt x="182739" y="182880"/>
                </a:lnTo>
                <a:lnTo>
                  <a:pt x="178022" y="188595"/>
                </a:lnTo>
                <a:lnTo>
                  <a:pt x="172973" y="194310"/>
                </a:lnTo>
                <a:lnTo>
                  <a:pt x="162282" y="205740"/>
                </a:lnTo>
                <a:lnTo>
                  <a:pt x="156764" y="211455"/>
                </a:lnTo>
                <a:lnTo>
                  <a:pt x="151181" y="216218"/>
                </a:lnTo>
                <a:lnTo>
                  <a:pt x="139897" y="224049"/>
                </a:lnTo>
                <a:lnTo>
                  <a:pt x="135173" y="228424"/>
                </a:lnTo>
                <a:lnTo>
                  <a:pt x="131071" y="233245"/>
                </a:lnTo>
                <a:lnTo>
                  <a:pt x="127385" y="238364"/>
                </a:lnTo>
                <a:lnTo>
                  <a:pt x="118209" y="246592"/>
                </a:lnTo>
                <a:lnTo>
                  <a:pt x="107780" y="253424"/>
                </a:lnTo>
                <a:lnTo>
                  <a:pt x="96795" y="259635"/>
                </a:lnTo>
                <a:lnTo>
                  <a:pt x="85563" y="265571"/>
                </a:lnTo>
                <a:lnTo>
                  <a:pt x="75173" y="270432"/>
                </a:lnTo>
                <a:lnTo>
                  <a:pt x="63969" y="273168"/>
                </a:lnTo>
                <a:lnTo>
                  <a:pt x="53665" y="273979"/>
                </a:lnTo>
                <a:lnTo>
                  <a:pt x="39922" y="274219"/>
                </a:lnTo>
                <a:lnTo>
                  <a:pt x="32663" y="274275"/>
                </a:lnTo>
                <a:lnTo>
                  <a:pt x="29394" y="273337"/>
                </a:lnTo>
                <a:lnTo>
                  <a:pt x="20243" y="268420"/>
                </a:lnTo>
                <a:lnTo>
                  <a:pt x="11498" y="265587"/>
                </a:lnTo>
                <a:lnTo>
                  <a:pt x="5743" y="261549"/>
                </a:lnTo>
                <a:lnTo>
                  <a:pt x="3828" y="258186"/>
                </a:lnTo>
                <a:lnTo>
                  <a:pt x="2550" y="254039"/>
                </a:lnTo>
                <a:lnTo>
                  <a:pt x="1699" y="249370"/>
                </a:lnTo>
                <a:lnTo>
                  <a:pt x="753" y="241641"/>
                </a:lnTo>
                <a:lnTo>
                  <a:pt x="332" y="235031"/>
                </a:lnTo>
                <a:lnTo>
                  <a:pt x="146" y="228918"/>
                </a:lnTo>
                <a:lnTo>
                  <a:pt x="0" y="187291"/>
                </a:lnTo>
                <a:lnTo>
                  <a:pt x="951" y="182963"/>
                </a:lnTo>
                <a:lnTo>
                  <a:pt x="2538" y="178173"/>
                </a:lnTo>
                <a:lnTo>
                  <a:pt x="4548" y="173075"/>
                </a:lnTo>
                <a:lnTo>
                  <a:pt x="9322" y="164870"/>
                </a:lnTo>
                <a:lnTo>
                  <a:pt x="14618" y="158048"/>
                </a:lnTo>
                <a:lnTo>
                  <a:pt x="20147" y="151841"/>
                </a:lnTo>
                <a:lnTo>
                  <a:pt x="25780" y="143368"/>
                </a:lnTo>
                <a:lnTo>
                  <a:pt x="28615" y="138441"/>
                </a:lnTo>
                <a:lnTo>
                  <a:pt x="34306" y="130427"/>
                </a:lnTo>
                <a:lnTo>
                  <a:pt x="37157" y="126956"/>
                </a:lnTo>
                <a:lnTo>
                  <a:pt x="40962" y="124643"/>
                </a:lnTo>
                <a:lnTo>
                  <a:pt x="54468" y="120434"/>
                </a:lnTo>
                <a:lnTo>
                  <a:pt x="61671" y="116074"/>
                </a:lnTo>
                <a:lnTo>
                  <a:pt x="70587" y="113501"/>
                </a:lnTo>
                <a:lnTo>
                  <a:pt x="80900" y="112358"/>
                </a:lnTo>
                <a:lnTo>
                  <a:pt x="91833" y="111850"/>
                </a:lnTo>
                <a:lnTo>
                  <a:pt x="108699" y="111564"/>
                </a:lnTo>
                <a:lnTo>
                  <a:pt x="113422" y="112475"/>
                </a:lnTo>
                <a:lnTo>
                  <a:pt x="125573" y="117358"/>
                </a:lnTo>
                <a:lnTo>
                  <a:pt x="135501" y="118834"/>
                </a:lnTo>
                <a:lnTo>
                  <a:pt x="146263" y="122030"/>
                </a:lnTo>
                <a:lnTo>
                  <a:pt x="156443" y="126626"/>
                </a:lnTo>
                <a:lnTo>
                  <a:pt x="169435" y="134568"/>
                </a:lnTo>
                <a:lnTo>
                  <a:pt x="182934" y="140136"/>
                </a:lnTo>
                <a:lnTo>
                  <a:pt x="193380" y="145785"/>
                </a:lnTo>
                <a:lnTo>
                  <a:pt x="207155" y="154321"/>
                </a:lnTo>
                <a:lnTo>
                  <a:pt x="218749" y="160027"/>
                </a:lnTo>
                <a:lnTo>
                  <a:pt x="225842" y="162882"/>
                </a:lnTo>
                <a:lnTo>
                  <a:pt x="239437" y="168595"/>
                </a:lnTo>
                <a:lnTo>
                  <a:pt x="253398" y="176213"/>
                </a:lnTo>
                <a:lnTo>
                  <a:pt x="263750" y="178330"/>
                </a:lnTo>
                <a:lnTo>
                  <a:pt x="274699" y="181810"/>
                </a:lnTo>
                <a:lnTo>
                  <a:pt x="284964" y="186532"/>
                </a:lnTo>
                <a:lnTo>
                  <a:pt x="292701" y="191806"/>
                </a:lnTo>
                <a:lnTo>
                  <a:pt x="304394" y="194785"/>
                </a:lnTo>
                <a:lnTo>
                  <a:pt x="317212" y="196109"/>
                </a:lnTo>
                <a:lnTo>
                  <a:pt x="326083" y="196697"/>
                </a:lnTo>
                <a:lnTo>
                  <a:pt x="335741" y="199498"/>
                </a:lnTo>
                <a:lnTo>
                  <a:pt x="346384" y="202966"/>
                </a:lnTo>
                <a:lnTo>
                  <a:pt x="357464" y="204507"/>
                </a:lnTo>
                <a:lnTo>
                  <a:pt x="362133" y="203966"/>
                </a:lnTo>
                <a:lnTo>
                  <a:pt x="366198" y="202652"/>
                </a:lnTo>
                <a:lnTo>
                  <a:pt x="373255" y="199605"/>
                </a:lnTo>
                <a:lnTo>
                  <a:pt x="383535" y="196937"/>
                </a:lnTo>
                <a:lnTo>
                  <a:pt x="397271" y="190538"/>
                </a:lnTo>
                <a:lnTo>
                  <a:pt x="404528" y="185331"/>
                </a:lnTo>
                <a:lnTo>
                  <a:pt x="408749" y="183562"/>
                </a:lnTo>
                <a:lnTo>
                  <a:pt x="418519" y="181595"/>
                </a:lnTo>
                <a:lnTo>
                  <a:pt x="421887" y="179166"/>
                </a:lnTo>
                <a:lnTo>
                  <a:pt x="424131" y="175642"/>
                </a:lnTo>
                <a:lnTo>
                  <a:pt x="425628" y="171387"/>
                </a:lnTo>
                <a:lnTo>
                  <a:pt x="428530" y="167598"/>
                </a:lnTo>
                <a:lnTo>
                  <a:pt x="436836" y="160848"/>
                </a:lnTo>
                <a:lnTo>
                  <a:pt x="439813" y="157715"/>
                </a:lnTo>
                <a:lnTo>
                  <a:pt x="441797" y="154673"/>
                </a:lnTo>
                <a:lnTo>
                  <a:pt x="444954" y="147802"/>
                </a:lnTo>
                <a:lnTo>
                  <a:pt x="449533" y="138397"/>
                </a:lnTo>
                <a:lnTo>
                  <a:pt x="451135" y="133222"/>
                </a:lnTo>
                <a:lnTo>
                  <a:pt x="452203" y="127868"/>
                </a:lnTo>
                <a:lnTo>
                  <a:pt x="452915" y="122392"/>
                </a:lnTo>
                <a:lnTo>
                  <a:pt x="454342" y="115885"/>
                </a:lnTo>
                <a:lnTo>
                  <a:pt x="456246" y="108689"/>
                </a:lnTo>
                <a:lnTo>
                  <a:pt x="458468" y="101035"/>
                </a:lnTo>
                <a:lnTo>
                  <a:pt x="459949" y="94027"/>
                </a:lnTo>
                <a:lnTo>
                  <a:pt x="460936" y="87449"/>
                </a:lnTo>
                <a:lnTo>
                  <a:pt x="461595" y="81160"/>
                </a:lnTo>
                <a:lnTo>
                  <a:pt x="462034" y="75061"/>
                </a:lnTo>
                <a:lnTo>
                  <a:pt x="462326" y="69091"/>
                </a:lnTo>
                <a:lnTo>
                  <a:pt x="462521" y="63206"/>
                </a:lnTo>
                <a:lnTo>
                  <a:pt x="461699" y="57377"/>
                </a:lnTo>
                <a:lnTo>
                  <a:pt x="460197" y="51586"/>
                </a:lnTo>
                <a:lnTo>
                  <a:pt x="458245" y="45821"/>
                </a:lnTo>
                <a:lnTo>
                  <a:pt x="456943" y="41025"/>
                </a:lnTo>
                <a:lnTo>
                  <a:pt x="455496" y="33156"/>
                </a:lnTo>
                <a:lnTo>
                  <a:pt x="452313" y="26483"/>
                </a:lnTo>
                <a:lnTo>
                  <a:pt x="447723" y="20343"/>
                </a:lnTo>
                <a:lnTo>
                  <a:pt x="442509" y="14439"/>
                </a:lnTo>
                <a:lnTo>
                  <a:pt x="437015" y="8640"/>
                </a:lnTo>
                <a:lnTo>
                  <a:pt x="434218" y="5760"/>
                </a:lnTo>
                <a:lnTo>
                  <a:pt x="431400" y="3840"/>
                </a:lnTo>
                <a:lnTo>
                  <a:pt x="425729" y="1707"/>
                </a:lnTo>
                <a:lnTo>
                  <a:pt x="414327" y="337"/>
                </a:lnTo>
                <a:lnTo>
                  <a:pt x="4029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317"/>
          <p:cNvSpPr/>
          <p:nvPr/>
        </p:nvSpPr>
        <p:spPr>
          <a:xfrm>
            <a:off x="6406619" y="5923635"/>
            <a:ext cx="334224" cy="316744"/>
          </a:xfrm>
          <a:custGeom>
            <a:avLst/>
            <a:gdLst/>
            <a:ahLst/>
            <a:cxnLst/>
            <a:rect l="0" t="0" r="0" b="0"/>
            <a:pathLst>
              <a:path w="334224" h="316744">
                <a:moveTo>
                  <a:pt x="8468" y="77115"/>
                </a:moveTo>
                <a:lnTo>
                  <a:pt x="3918" y="77115"/>
                </a:lnTo>
                <a:lnTo>
                  <a:pt x="2576" y="76162"/>
                </a:lnTo>
                <a:lnTo>
                  <a:pt x="1683" y="74575"/>
                </a:lnTo>
                <a:lnTo>
                  <a:pt x="249" y="69734"/>
                </a:lnTo>
                <a:lnTo>
                  <a:pt x="0" y="64344"/>
                </a:lnTo>
                <a:lnTo>
                  <a:pt x="918" y="61934"/>
                </a:lnTo>
                <a:lnTo>
                  <a:pt x="5808" y="53990"/>
                </a:lnTo>
                <a:lnTo>
                  <a:pt x="8632" y="45604"/>
                </a:lnTo>
                <a:lnTo>
                  <a:pt x="15078" y="37086"/>
                </a:lnTo>
                <a:lnTo>
                  <a:pt x="23021" y="27578"/>
                </a:lnTo>
                <a:lnTo>
                  <a:pt x="28588" y="18268"/>
                </a:lnTo>
                <a:lnTo>
                  <a:pt x="32360" y="15024"/>
                </a:lnTo>
                <a:lnTo>
                  <a:pt x="36778" y="12861"/>
                </a:lnTo>
                <a:lnTo>
                  <a:pt x="45815" y="9505"/>
                </a:lnTo>
                <a:lnTo>
                  <a:pt x="56258" y="3213"/>
                </a:lnTo>
                <a:lnTo>
                  <a:pt x="62410" y="1407"/>
                </a:lnTo>
                <a:lnTo>
                  <a:pt x="70860" y="604"/>
                </a:lnTo>
                <a:lnTo>
                  <a:pt x="80012" y="248"/>
                </a:lnTo>
                <a:lnTo>
                  <a:pt x="90520" y="47"/>
                </a:lnTo>
                <a:lnTo>
                  <a:pt x="96688" y="0"/>
                </a:lnTo>
                <a:lnTo>
                  <a:pt x="105144" y="2519"/>
                </a:lnTo>
                <a:lnTo>
                  <a:pt x="110066" y="4524"/>
                </a:lnTo>
                <a:lnTo>
                  <a:pt x="114300" y="7766"/>
                </a:lnTo>
                <a:lnTo>
                  <a:pt x="121545" y="16448"/>
                </a:lnTo>
                <a:lnTo>
                  <a:pt x="127939" y="24117"/>
                </a:lnTo>
                <a:lnTo>
                  <a:pt x="130978" y="27495"/>
                </a:lnTo>
                <a:lnTo>
                  <a:pt x="133004" y="31653"/>
                </a:lnTo>
                <a:lnTo>
                  <a:pt x="136807" y="46606"/>
                </a:lnTo>
                <a:lnTo>
                  <a:pt x="138795" y="52013"/>
                </a:lnTo>
                <a:lnTo>
                  <a:pt x="141073" y="57523"/>
                </a:lnTo>
                <a:lnTo>
                  <a:pt x="142592" y="63101"/>
                </a:lnTo>
                <a:lnTo>
                  <a:pt x="143604" y="68725"/>
                </a:lnTo>
                <a:lnTo>
                  <a:pt x="144278" y="74379"/>
                </a:lnTo>
                <a:lnTo>
                  <a:pt x="144728" y="80053"/>
                </a:lnTo>
                <a:lnTo>
                  <a:pt x="145029" y="85741"/>
                </a:lnTo>
                <a:lnTo>
                  <a:pt x="145361" y="97141"/>
                </a:lnTo>
                <a:lnTo>
                  <a:pt x="145593" y="125695"/>
                </a:lnTo>
                <a:lnTo>
                  <a:pt x="144652" y="131409"/>
                </a:lnTo>
                <a:lnTo>
                  <a:pt x="143073" y="137124"/>
                </a:lnTo>
                <a:lnTo>
                  <a:pt x="141067" y="142838"/>
                </a:lnTo>
                <a:lnTo>
                  <a:pt x="139730" y="149505"/>
                </a:lnTo>
                <a:lnTo>
                  <a:pt x="138838" y="156807"/>
                </a:lnTo>
                <a:lnTo>
                  <a:pt x="138245" y="164533"/>
                </a:lnTo>
                <a:lnTo>
                  <a:pt x="136895" y="171589"/>
                </a:lnTo>
                <a:lnTo>
                  <a:pt x="135044" y="178197"/>
                </a:lnTo>
                <a:lnTo>
                  <a:pt x="132857" y="184508"/>
                </a:lnTo>
                <a:lnTo>
                  <a:pt x="130446" y="190620"/>
                </a:lnTo>
                <a:lnTo>
                  <a:pt x="127887" y="196600"/>
                </a:lnTo>
                <a:lnTo>
                  <a:pt x="125228" y="202492"/>
                </a:lnTo>
                <a:lnTo>
                  <a:pt x="121551" y="209277"/>
                </a:lnTo>
                <a:lnTo>
                  <a:pt x="117194" y="216658"/>
                </a:lnTo>
                <a:lnTo>
                  <a:pt x="112384" y="224436"/>
                </a:lnTo>
                <a:lnTo>
                  <a:pt x="108226" y="231526"/>
                </a:lnTo>
                <a:lnTo>
                  <a:pt x="104501" y="238158"/>
                </a:lnTo>
                <a:lnTo>
                  <a:pt x="97821" y="250607"/>
                </a:lnTo>
                <a:lnTo>
                  <a:pt x="91678" y="262490"/>
                </a:lnTo>
                <a:lnTo>
                  <a:pt x="87754" y="268326"/>
                </a:lnTo>
                <a:lnTo>
                  <a:pt x="83233" y="274121"/>
                </a:lnTo>
                <a:lnTo>
                  <a:pt x="78314" y="279890"/>
                </a:lnTo>
                <a:lnTo>
                  <a:pt x="70308" y="288840"/>
                </a:lnTo>
                <a:lnTo>
                  <a:pt x="63575" y="295992"/>
                </a:lnTo>
                <a:lnTo>
                  <a:pt x="57408" y="302346"/>
                </a:lnTo>
                <a:lnTo>
                  <a:pt x="54430" y="304422"/>
                </a:lnTo>
                <a:lnTo>
                  <a:pt x="45687" y="308295"/>
                </a:lnTo>
                <a:lnTo>
                  <a:pt x="37064" y="314099"/>
                </a:lnTo>
                <a:lnTo>
                  <a:pt x="31338" y="315791"/>
                </a:lnTo>
                <a:lnTo>
                  <a:pt x="22758" y="316743"/>
                </a:lnTo>
                <a:lnTo>
                  <a:pt x="19900" y="315924"/>
                </a:lnTo>
                <a:lnTo>
                  <a:pt x="10162" y="309729"/>
                </a:lnTo>
                <a:lnTo>
                  <a:pt x="9597" y="308391"/>
                </a:lnTo>
                <a:lnTo>
                  <a:pt x="8617" y="301293"/>
                </a:lnTo>
                <a:lnTo>
                  <a:pt x="8497" y="293411"/>
                </a:lnTo>
                <a:lnTo>
                  <a:pt x="8472" y="279882"/>
                </a:lnTo>
                <a:lnTo>
                  <a:pt x="9423" y="277063"/>
                </a:lnTo>
                <a:lnTo>
                  <a:pt x="13020" y="271391"/>
                </a:lnTo>
                <a:lnTo>
                  <a:pt x="20400" y="262842"/>
                </a:lnTo>
                <a:lnTo>
                  <a:pt x="25836" y="254593"/>
                </a:lnTo>
                <a:lnTo>
                  <a:pt x="28619" y="249726"/>
                </a:lnTo>
                <a:lnTo>
                  <a:pt x="32380" y="246481"/>
                </a:lnTo>
                <a:lnTo>
                  <a:pt x="36792" y="244318"/>
                </a:lnTo>
                <a:lnTo>
                  <a:pt x="45822" y="240963"/>
                </a:lnTo>
                <a:lnTo>
                  <a:pt x="53009" y="236296"/>
                </a:lnTo>
                <a:lnTo>
                  <a:pt x="58165" y="234670"/>
                </a:lnTo>
                <a:lnTo>
                  <a:pt x="64459" y="233587"/>
                </a:lnTo>
                <a:lnTo>
                  <a:pt x="71513" y="232865"/>
                </a:lnTo>
                <a:lnTo>
                  <a:pt x="81890" y="229522"/>
                </a:lnTo>
                <a:lnTo>
                  <a:pt x="85992" y="227297"/>
                </a:lnTo>
                <a:lnTo>
                  <a:pt x="91583" y="225814"/>
                </a:lnTo>
                <a:lnTo>
                  <a:pt x="98168" y="224825"/>
                </a:lnTo>
                <a:lnTo>
                  <a:pt x="105415" y="224166"/>
                </a:lnTo>
                <a:lnTo>
                  <a:pt x="112152" y="224679"/>
                </a:lnTo>
                <a:lnTo>
                  <a:pt x="118548" y="225973"/>
                </a:lnTo>
                <a:lnTo>
                  <a:pt x="124717" y="227789"/>
                </a:lnTo>
                <a:lnTo>
                  <a:pt x="130735" y="228999"/>
                </a:lnTo>
                <a:lnTo>
                  <a:pt x="136652" y="229806"/>
                </a:lnTo>
                <a:lnTo>
                  <a:pt x="142501" y="230344"/>
                </a:lnTo>
                <a:lnTo>
                  <a:pt x="149259" y="231655"/>
                </a:lnTo>
                <a:lnTo>
                  <a:pt x="156621" y="233482"/>
                </a:lnTo>
                <a:lnTo>
                  <a:pt x="164386" y="235651"/>
                </a:lnTo>
                <a:lnTo>
                  <a:pt x="180635" y="240603"/>
                </a:lnTo>
                <a:lnTo>
                  <a:pt x="188969" y="243257"/>
                </a:lnTo>
                <a:lnTo>
                  <a:pt x="196429" y="245979"/>
                </a:lnTo>
                <a:lnTo>
                  <a:pt x="203308" y="248745"/>
                </a:lnTo>
                <a:lnTo>
                  <a:pt x="209799" y="251543"/>
                </a:lnTo>
                <a:lnTo>
                  <a:pt x="216984" y="254360"/>
                </a:lnTo>
                <a:lnTo>
                  <a:pt x="232587" y="260030"/>
                </a:lnTo>
                <a:lnTo>
                  <a:pt x="239796" y="262876"/>
                </a:lnTo>
                <a:lnTo>
                  <a:pt x="246507" y="265725"/>
                </a:lnTo>
                <a:lnTo>
                  <a:pt x="252885" y="268578"/>
                </a:lnTo>
                <a:lnTo>
                  <a:pt x="262513" y="274287"/>
                </a:lnTo>
                <a:lnTo>
                  <a:pt x="266413" y="277143"/>
                </a:lnTo>
                <a:lnTo>
                  <a:pt x="275828" y="280316"/>
                </a:lnTo>
                <a:lnTo>
                  <a:pt x="281006" y="281163"/>
                </a:lnTo>
                <a:lnTo>
                  <a:pt x="289298" y="284643"/>
                </a:lnTo>
                <a:lnTo>
                  <a:pt x="296159" y="288412"/>
                </a:lnTo>
                <a:lnTo>
                  <a:pt x="305377" y="291486"/>
                </a:lnTo>
                <a:lnTo>
                  <a:pt x="314140" y="297054"/>
                </a:lnTo>
                <a:lnTo>
                  <a:pt x="319899" y="298691"/>
                </a:lnTo>
                <a:lnTo>
                  <a:pt x="328497" y="299612"/>
                </a:lnTo>
                <a:lnTo>
                  <a:pt x="334223" y="3000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318"/>
          <p:cNvSpPr/>
          <p:nvPr/>
        </p:nvSpPr>
        <p:spPr>
          <a:xfrm>
            <a:off x="7563802" y="6103620"/>
            <a:ext cx="385764" cy="25718"/>
          </a:xfrm>
          <a:custGeom>
            <a:avLst/>
            <a:gdLst/>
            <a:ahLst/>
            <a:cxnLst/>
            <a:rect l="0" t="0" r="0" b="0"/>
            <a:pathLst>
              <a:path w="385764" h="25718">
                <a:moveTo>
                  <a:pt x="0" y="25717"/>
                </a:moveTo>
                <a:lnTo>
                  <a:pt x="20152" y="25717"/>
                </a:lnTo>
                <a:lnTo>
                  <a:pt x="22959" y="24765"/>
                </a:lnTo>
                <a:lnTo>
                  <a:pt x="25784" y="23177"/>
                </a:lnTo>
                <a:lnTo>
                  <a:pt x="28619" y="21167"/>
                </a:lnTo>
                <a:lnTo>
                  <a:pt x="31462" y="19825"/>
                </a:lnTo>
                <a:lnTo>
                  <a:pt x="34310" y="18932"/>
                </a:lnTo>
                <a:lnTo>
                  <a:pt x="37161" y="18336"/>
                </a:lnTo>
                <a:lnTo>
                  <a:pt x="42868" y="17674"/>
                </a:lnTo>
                <a:lnTo>
                  <a:pt x="54294" y="17249"/>
                </a:lnTo>
                <a:lnTo>
                  <a:pt x="109821" y="17146"/>
                </a:lnTo>
                <a:lnTo>
                  <a:pt x="115124" y="16193"/>
                </a:lnTo>
                <a:lnTo>
                  <a:pt x="120564" y="14605"/>
                </a:lnTo>
                <a:lnTo>
                  <a:pt x="126096" y="12594"/>
                </a:lnTo>
                <a:lnTo>
                  <a:pt x="131689" y="11254"/>
                </a:lnTo>
                <a:lnTo>
                  <a:pt x="137324" y="10360"/>
                </a:lnTo>
                <a:lnTo>
                  <a:pt x="142984" y="9764"/>
                </a:lnTo>
                <a:lnTo>
                  <a:pt x="149615" y="9367"/>
                </a:lnTo>
                <a:lnTo>
                  <a:pt x="164603" y="8925"/>
                </a:lnTo>
                <a:lnTo>
                  <a:pt x="202532" y="8603"/>
                </a:lnTo>
                <a:lnTo>
                  <a:pt x="219924" y="8582"/>
                </a:lnTo>
                <a:lnTo>
                  <a:pt x="226626" y="7625"/>
                </a:lnTo>
                <a:lnTo>
                  <a:pt x="233952" y="6036"/>
                </a:lnTo>
                <a:lnTo>
                  <a:pt x="241693" y="4024"/>
                </a:lnTo>
                <a:lnTo>
                  <a:pt x="248759" y="2683"/>
                </a:lnTo>
                <a:lnTo>
                  <a:pt x="255374" y="1789"/>
                </a:lnTo>
                <a:lnTo>
                  <a:pt x="261690" y="1192"/>
                </a:lnTo>
                <a:lnTo>
                  <a:pt x="267805" y="794"/>
                </a:lnTo>
                <a:lnTo>
                  <a:pt x="279679" y="353"/>
                </a:lnTo>
                <a:lnTo>
                  <a:pt x="297074" y="104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319"/>
          <p:cNvSpPr/>
          <p:nvPr/>
        </p:nvSpPr>
        <p:spPr>
          <a:xfrm>
            <a:off x="4572010" y="2854651"/>
            <a:ext cx="1543022" cy="882845"/>
          </a:xfrm>
          <a:custGeom>
            <a:avLst/>
            <a:gdLst/>
            <a:ahLst/>
            <a:cxnLst/>
            <a:rect l="0" t="0" r="0" b="0"/>
            <a:pathLst>
              <a:path w="1543022" h="882845">
                <a:moveTo>
                  <a:pt x="1517322" y="145724"/>
                </a:moveTo>
                <a:lnTo>
                  <a:pt x="1504587" y="139832"/>
                </a:lnTo>
                <a:lnTo>
                  <a:pt x="1498009" y="138343"/>
                </a:lnTo>
                <a:lnTo>
                  <a:pt x="1495875" y="136993"/>
                </a:lnTo>
                <a:lnTo>
                  <a:pt x="1494451" y="135141"/>
                </a:lnTo>
                <a:lnTo>
                  <a:pt x="1493502" y="132953"/>
                </a:lnTo>
                <a:lnTo>
                  <a:pt x="1484828" y="127983"/>
                </a:lnTo>
                <a:lnTo>
                  <a:pt x="1468960" y="122370"/>
                </a:lnTo>
                <a:lnTo>
                  <a:pt x="1445962" y="115922"/>
                </a:lnTo>
                <a:lnTo>
                  <a:pt x="1402242" y="97075"/>
                </a:lnTo>
                <a:lnTo>
                  <a:pt x="1379084" y="89505"/>
                </a:lnTo>
                <a:lnTo>
                  <a:pt x="1348199" y="83925"/>
                </a:lnTo>
                <a:lnTo>
                  <a:pt x="1304868" y="71193"/>
                </a:lnTo>
                <a:lnTo>
                  <a:pt x="1260392" y="57110"/>
                </a:lnTo>
                <a:lnTo>
                  <a:pt x="1217317" y="49635"/>
                </a:lnTo>
                <a:lnTo>
                  <a:pt x="1178450" y="39642"/>
                </a:lnTo>
                <a:lnTo>
                  <a:pt x="1129550" y="32447"/>
                </a:lnTo>
                <a:lnTo>
                  <a:pt x="1085443" y="27040"/>
                </a:lnTo>
                <a:lnTo>
                  <a:pt x="1040042" y="20080"/>
                </a:lnTo>
                <a:lnTo>
                  <a:pt x="994384" y="17718"/>
                </a:lnTo>
                <a:lnTo>
                  <a:pt x="972485" y="16442"/>
                </a:lnTo>
                <a:lnTo>
                  <a:pt x="932604" y="10402"/>
                </a:lnTo>
                <a:lnTo>
                  <a:pt x="888319" y="8927"/>
                </a:lnTo>
                <a:lnTo>
                  <a:pt x="842882" y="2744"/>
                </a:lnTo>
                <a:lnTo>
                  <a:pt x="797218" y="535"/>
                </a:lnTo>
                <a:lnTo>
                  <a:pt x="728651" y="39"/>
                </a:lnTo>
                <a:lnTo>
                  <a:pt x="682932" y="0"/>
                </a:lnTo>
                <a:lnTo>
                  <a:pt x="625782" y="6778"/>
                </a:lnTo>
                <a:lnTo>
                  <a:pt x="580062" y="8211"/>
                </a:lnTo>
                <a:lnTo>
                  <a:pt x="534342" y="9447"/>
                </a:lnTo>
                <a:lnTo>
                  <a:pt x="488622" y="17875"/>
                </a:lnTo>
                <a:lnTo>
                  <a:pt x="454332" y="23388"/>
                </a:lnTo>
                <a:lnTo>
                  <a:pt x="422582" y="27561"/>
                </a:lnTo>
                <a:lnTo>
                  <a:pt x="381703" y="37504"/>
                </a:lnTo>
                <a:lnTo>
                  <a:pt x="332373" y="58259"/>
                </a:lnTo>
                <a:lnTo>
                  <a:pt x="292764" y="71085"/>
                </a:lnTo>
                <a:lnTo>
                  <a:pt x="246224" y="94996"/>
                </a:lnTo>
                <a:lnTo>
                  <a:pt x="206956" y="117288"/>
                </a:lnTo>
                <a:lnTo>
                  <a:pt x="177573" y="140036"/>
                </a:lnTo>
                <a:lnTo>
                  <a:pt x="147780" y="162874"/>
                </a:lnTo>
                <a:lnTo>
                  <a:pt x="123268" y="185730"/>
                </a:lnTo>
                <a:lnTo>
                  <a:pt x="101287" y="207425"/>
                </a:lnTo>
                <a:lnTo>
                  <a:pt x="90095" y="223629"/>
                </a:lnTo>
                <a:lnTo>
                  <a:pt x="75900" y="248817"/>
                </a:lnTo>
                <a:lnTo>
                  <a:pt x="59629" y="271837"/>
                </a:lnTo>
                <a:lnTo>
                  <a:pt x="49356" y="285594"/>
                </a:lnTo>
                <a:lnTo>
                  <a:pt x="37265" y="309404"/>
                </a:lnTo>
                <a:lnTo>
                  <a:pt x="22993" y="334557"/>
                </a:lnTo>
                <a:lnTo>
                  <a:pt x="15611" y="351569"/>
                </a:lnTo>
                <a:lnTo>
                  <a:pt x="10651" y="377212"/>
                </a:lnTo>
                <a:lnTo>
                  <a:pt x="3083" y="411477"/>
                </a:lnTo>
                <a:lnTo>
                  <a:pt x="906" y="437190"/>
                </a:lnTo>
                <a:lnTo>
                  <a:pt x="261" y="462906"/>
                </a:lnTo>
                <a:lnTo>
                  <a:pt x="0" y="531486"/>
                </a:lnTo>
                <a:lnTo>
                  <a:pt x="4543" y="557203"/>
                </a:lnTo>
                <a:lnTo>
                  <a:pt x="8720" y="591494"/>
                </a:lnTo>
                <a:lnTo>
                  <a:pt x="12760" y="608639"/>
                </a:lnTo>
                <a:lnTo>
                  <a:pt x="20271" y="623244"/>
                </a:lnTo>
                <a:lnTo>
                  <a:pt x="29006" y="637037"/>
                </a:lnTo>
                <a:lnTo>
                  <a:pt x="40231" y="660868"/>
                </a:lnTo>
                <a:lnTo>
                  <a:pt x="55199" y="685074"/>
                </a:lnTo>
                <a:lnTo>
                  <a:pt x="74783" y="710803"/>
                </a:lnTo>
                <a:lnTo>
                  <a:pt x="87556" y="728445"/>
                </a:lnTo>
                <a:lnTo>
                  <a:pt x="98915" y="739991"/>
                </a:lnTo>
                <a:lnTo>
                  <a:pt x="120423" y="758154"/>
                </a:lnTo>
                <a:lnTo>
                  <a:pt x="145240" y="784328"/>
                </a:lnTo>
                <a:lnTo>
                  <a:pt x="181077" y="808269"/>
                </a:lnTo>
                <a:lnTo>
                  <a:pt x="223015" y="825380"/>
                </a:lnTo>
                <a:lnTo>
                  <a:pt x="265755" y="842580"/>
                </a:lnTo>
                <a:lnTo>
                  <a:pt x="300030" y="858896"/>
                </a:lnTo>
                <a:lnTo>
                  <a:pt x="341162" y="865400"/>
                </a:lnTo>
                <a:lnTo>
                  <a:pt x="388515" y="872329"/>
                </a:lnTo>
                <a:lnTo>
                  <a:pt x="426893" y="876317"/>
                </a:lnTo>
                <a:lnTo>
                  <a:pt x="473995" y="881646"/>
                </a:lnTo>
                <a:lnTo>
                  <a:pt x="513075" y="882570"/>
                </a:lnTo>
                <a:lnTo>
                  <a:pt x="554816" y="882844"/>
                </a:lnTo>
                <a:lnTo>
                  <a:pt x="592796" y="878374"/>
                </a:lnTo>
                <a:lnTo>
                  <a:pt x="647559" y="874221"/>
                </a:lnTo>
                <a:lnTo>
                  <a:pt x="694782" y="868728"/>
                </a:lnTo>
                <a:lnTo>
                  <a:pt x="739360" y="865725"/>
                </a:lnTo>
                <a:lnTo>
                  <a:pt x="782731" y="860178"/>
                </a:lnTo>
                <a:lnTo>
                  <a:pt x="826696" y="858111"/>
                </a:lnTo>
                <a:lnTo>
                  <a:pt x="874542" y="856546"/>
                </a:lnTo>
                <a:lnTo>
                  <a:pt x="919305" y="850474"/>
                </a:lnTo>
                <a:lnTo>
                  <a:pt x="962730" y="842642"/>
                </a:lnTo>
                <a:lnTo>
                  <a:pt x="1004807" y="834289"/>
                </a:lnTo>
                <a:lnTo>
                  <a:pt x="1069877" y="820082"/>
                </a:lnTo>
                <a:lnTo>
                  <a:pt x="1167824" y="800091"/>
                </a:lnTo>
                <a:lnTo>
                  <a:pt x="1204746" y="791519"/>
                </a:lnTo>
                <a:lnTo>
                  <a:pt x="1251356" y="777549"/>
                </a:lnTo>
                <a:lnTo>
                  <a:pt x="1302805" y="757070"/>
                </a:lnTo>
                <a:lnTo>
                  <a:pt x="1343856" y="739170"/>
                </a:lnTo>
                <a:lnTo>
                  <a:pt x="1370992" y="726690"/>
                </a:lnTo>
                <a:lnTo>
                  <a:pt x="1416187" y="700976"/>
                </a:lnTo>
                <a:lnTo>
                  <a:pt x="1438144" y="685211"/>
                </a:lnTo>
                <a:lnTo>
                  <a:pt x="1462629" y="662816"/>
                </a:lnTo>
                <a:lnTo>
                  <a:pt x="1484767" y="634341"/>
                </a:lnTo>
                <a:lnTo>
                  <a:pt x="1489904" y="628631"/>
                </a:lnTo>
                <a:lnTo>
                  <a:pt x="1493328" y="621967"/>
                </a:lnTo>
                <a:lnTo>
                  <a:pt x="1499100" y="599888"/>
                </a:lnTo>
                <a:lnTo>
                  <a:pt x="1503826" y="586969"/>
                </a:lnTo>
                <a:lnTo>
                  <a:pt x="1520943" y="564436"/>
                </a:lnTo>
                <a:lnTo>
                  <a:pt x="1535011" y="544212"/>
                </a:lnTo>
                <a:lnTo>
                  <a:pt x="1539471" y="529522"/>
                </a:lnTo>
                <a:lnTo>
                  <a:pt x="1541983" y="505187"/>
                </a:lnTo>
                <a:lnTo>
                  <a:pt x="1542727" y="479879"/>
                </a:lnTo>
                <a:lnTo>
                  <a:pt x="1543021" y="420034"/>
                </a:lnTo>
                <a:lnTo>
                  <a:pt x="1540491" y="400354"/>
                </a:lnTo>
                <a:lnTo>
                  <a:pt x="1537145" y="379860"/>
                </a:lnTo>
                <a:lnTo>
                  <a:pt x="1535657" y="361227"/>
                </a:lnTo>
                <a:lnTo>
                  <a:pt x="1530269" y="334671"/>
                </a:lnTo>
                <a:lnTo>
                  <a:pt x="1527190" y="308705"/>
                </a:lnTo>
                <a:lnTo>
                  <a:pt x="1526279" y="282915"/>
                </a:lnTo>
                <a:lnTo>
                  <a:pt x="1521457" y="257175"/>
                </a:lnTo>
                <a:lnTo>
                  <a:pt x="1509445" y="231451"/>
                </a:lnTo>
                <a:lnTo>
                  <a:pt x="1494212" y="204003"/>
                </a:lnTo>
                <a:lnTo>
                  <a:pt x="1473846" y="180237"/>
                </a:lnTo>
                <a:lnTo>
                  <a:pt x="1462756" y="169635"/>
                </a:lnTo>
                <a:lnTo>
                  <a:pt x="1451478" y="161749"/>
                </a:lnTo>
                <a:lnTo>
                  <a:pt x="1409918" y="143019"/>
                </a:lnTo>
                <a:lnTo>
                  <a:pt x="1397832" y="139759"/>
                </a:lnTo>
                <a:lnTo>
                  <a:pt x="1371590" y="1371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320"/>
          <p:cNvSpPr/>
          <p:nvPr/>
        </p:nvSpPr>
        <p:spPr>
          <a:xfrm>
            <a:off x="4495000" y="4714884"/>
            <a:ext cx="1430940" cy="932541"/>
          </a:xfrm>
          <a:custGeom>
            <a:avLst/>
            <a:gdLst/>
            <a:ahLst/>
            <a:cxnLst/>
            <a:rect l="0" t="0" r="0" b="0"/>
            <a:pathLst>
              <a:path w="1430940" h="932541">
                <a:moveTo>
                  <a:pt x="1225715" y="68570"/>
                </a:moveTo>
                <a:lnTo>
                  <a:pt x="1221164" y="64020"/>
                </a:lnTo>
                <a:lnTo>
                  <a:pt x="1195352" y="52970"/>
                </a:lnTo>
                <a:lnTo>
                  <a:pt x="1155974" y="39630"/>
                </a:lnTo>
                <a:lnTo>
                  <a:pt x="1112979" y="30200"/>
                </a:lnTo>
                <a:lnTo>
                  <a:pt x="1071240" y="23760"/>
                </a:lnTo>
                <a:lnTo>
                  <a:pt x="1053236" y="20080"/>
                </a:lnTo>
                <a:lnTo>
                  <a:pt x="1010634" y="17717"/>
                </a:lnTo>
                <a:lnTo>
                  <a:pt x="960042" y="17212"/>
                </a:lnTo>
                <a:lnTo>
                  <a:pt x="928663" y="16206"/>
                </a:lnTo>
                <a:lnTo>
                  <a:pt x="889437" y="10355"/>
                </a:lnTo>
                <a:lnTo>
                  <a:pt x="845282" y="8917"/>
                </a:lnTo>
                <a:lnTo>
                  <a:pt x="777053" y="8594"/>
                </a:lnTo>
                <a:lnTo>
                  <a:pt x="742787" y="4022"/>
                </a:lnTo>
                <a:lnTo>
                  <a:pt x="703953" y="1185"/>
                </a:lnTo>
                <a:lnTo>
                  <a:pt x="666835" y="344"/>
                </a:lnTo>
                <a:lnTo>
                  <a:pt x="562806" y="0"/>
                </a:lnTo>
                <a:lnTo>
                  <a:pt x="528494" y="4544"/>
                </a:lnTo>
                <a:lnTo>
                  <a:pt x="494197" y="11923"/>
                </a:lnTo>
                <a:lnTo>
                  <a:pt x="459906" y="15591"/>
                </a:lnTo>
                <a:lnTo>
                  <a:pt x="425615" y="21229"/>
                </a:lnTo>
                <a:lnTo>
                  <a:pt x="391325" y="28932"/>
                </a:lnTo>
                <a:lnTo>
                  <a:pt x="357035" y="41797"/>
                </a:lnTo>
                <a:lnTo>
                  <a:pt x="311314" y="57320"/>
                </a:lnTo>
                <a:lnTo>
                  <a:pt x="268135" y="77743"/>
                </a:lnTo>
                <a:lnTo>
                  <a:pt x="227255" y="100122"/>
                </a:lnTo>
                <a:lnTo>
                  <a:pt x="189336" y="128778"/>
                </a:lnTo>
                <a:lnTo>
                  <a:pt x="141146" y="164212"/>
                </a:lnTo>
                <a:lnTo>
                  <a:pt x="124242" y="183150"/>
                </a:lnTo>
                <a:lnTo>
                  <a:pt x="109426" y="203315"/>
                </a:lnTo>
                <a:lnTo>
                  <a:pt x="85972" y="230732"/>
                </a:lnTo>
                <a:lnTo>
                  <a:pt x="66535" y="256953"/>
                </a:lnTo>
                <a:lnTo>
                  <a:pt x="48711" y="283772"/>
                </a:lnTo>
                <a:lnTo>
                  <a:pt x="37121" y="304551"/>
                </a:lnTo>
                <a:lnTo>
                  <a:pt x="24438" y="333118"/>
                </a:lnTo>
                <a:lnTo>
                  <a:pt x="14647" y="359680"/>
                </a:lnTo>
                <a:lnTo>
                  <a:pt x="8647" y="379563"/>
                </a:lnTo>
                <a:lnTo>
                  <a:pt x="3758" y="400147"/>
                </a:lnTo>
                <a:lnTo>
                  <a:pt x="1006" y="428753"/>
                </a:lnTo>
                <a:lnTo>
                  <a:pt x="362" y="449949"/>
                </a:lnTo>
                <a:lnTo>
                  <a:pt x="0" y="478752"/>
                </a:lnTo>
                <a:lnTo>
                  <a:pt x="2455" y="499158"/>
                </a:lnTo>
                <a:lnTo>
                  <a:pt x="5768" y="519975"/>
                </a:lnTo>
                <a:lnTo>
                  <a:pt x="7241" y="538753"/>
                </a:lnTo>
                <a:lnTo>
                  <a:pt x="12976" y="556623"/>
                </a:lnTo>
                <a:lnTo>
                  <a:pt x="24375" y="582748"/>
                </a:lnTo>
                <a:lnTo>
                  <a:pt x="36324" y="611127"/>
                </a:lnTo>
                <a:lnTo>
                  <a:pt x="45587" y="631652"/>
                </a:lnTo>
                <a:lnTo>
                  <a:pt x="58062" y="659272"/>
                </a:lnTo>
                <a:lnTo>
                  <a:pt x="90487" y="702831"/>
                </a:lnTo>
                <a:lnTo>
                  <a:pt x="112746" y="728622"/>
                </a:lnTo>
                <a:lnTo>
                  <a:pt x="137438" y="754361"/>
                </a:lnTo>
                <a:lnTo>
                  <a:pt x="158302" y="780086"/>
                </a:lnTo>
                <a:lnTo>
                  <a:pt x="185650" y="805804"/>
                </a:lnTo>
                <a:lnTo>
                  <a:pt x="222181" y="834204"/>
                </a:lnTo>
                <a:lnTo>
                  <a:pt x="249239" y="857083"/>
                </a:lnTo>
                <a:lnTo>
                  <a:pt x="280963" y="875397"/>
                </a:lnTo>
                <a:lnTo>
                  <a:pt x="314492" y="888232"/>
                </a:lnTo>
                <a:lnTo>
                  <a:pt x="349510" y="902724"/>
                </a:lnTo>
                <a:lnTo>
                  <a:pt x="388672" y="913474"/>
                </a:lnTo>
                <a:lnTo>
                  <a:pt x="426733" y="921739"/>
                </a:lnTo>
                <a:lnTo>
                  <a:pt x="472407" y="925564"/>
                </a:lnTo>
                <a:lnTo>
                  <a:pt x="516525" y="931354"/>
                </a:lnTo>
                <a:lnTo>
                  <a:pt x="559760" y="932540"/>
                </a:lnTo>
                <a:lnTo>
                  <a:pt x="603686" y="928235"/>
                </a:lnTo>
                <a:lnTo>
                  <a:pt x="635885" y="926894"/>
                </a:lnTo>
                <a:lnTo>
                  <a:pt x="666706" y="923757"/>
                </a:lnTo>
                <a:lnTo>
                  <a:pt x="713372" y="916637"/>
                </a:lnTo>
                <a:lnTo>
                  <a:pt x="745594" y="911261"/>
                </a:lnTo>
                <a:lnTo>
                  <a:pt x="775791" y="905697"/>
                </a:lnTo>
                <a:lnTo>
                  <a:pt x="819566" y="892659"/>
                </a:lnTo>
                <a:lnTo>
                  <a:pt x="850894" y="884730"/>
                </a:lnTo>
                <a:lnTo>
                  <a:pt x="882915" y="877078"/>
                </a:lnTo>
                <a:lnTo>
                  <a:pt x="913022" y="867327"/>
                </a:lnTo>
                <a:lnTo>
                  <a:pt x="961297" y="851128"/>
                </a:lnTo>
                <a:lnTo>
                  <a:pt x="992308" y="837379"/>
                </a:lnTo>
                <a:lnTo>
                  <a:pt x="1036542" y="816113"/>
                </a:lnTo>
                <a:lnTo>
                  <a:pt x="1079811" y="795207"/>
                </a:lnTo>
                <a:lnTo>
                  <a:pt x="1120254" y="770916"/>
                </a:lnTo>
                <a:lnTo>
                  <a:pt x="1158907" y="745620"/>
                </a:lnTo>
                <a:lnTo>
                  <a:pt x="1197982" y="720028"/>
                </a:lnTo>
                <a:lnTo>
                  <a:pt x="1233690" y="694347"/>
                </a:lnTo>
                <a:lnTo>
                  <a:pt x="1255929" y="676259"/>
                </a:lnTo>
                <a:lnTo>
                  <a:pt x="1275339" y="655519"/>
                </a:lnTo>
                <a:lnTo>
                  <a:pt x="1296029" y="633601"/>
                </a:lnTo>
                <a:lnTo>
                  <a:pt x="1316021" y="610208"/>
                </a:lnTo>
                <a:lnTo>
                  <a:pt x="1331255" y="583935"/>
                </a:lnTo>
                <a:lnTo>
                  <a:pt x="1346917" y="556384"/>
                </a:lnTo>
                <a:lnTo>
                  <a:pt x="1362450" y="529216"/>
                </a:lnTo>
                <a:lnTo>
                  <a:pt x="1375704" y="504442"/>
                </a:lnTo>
                <a:lnTo>
                  <a:pt x="1387944" y="475651"/>
                </a:lnTo>
                <a:lnTo>
                  <a:pt x="1393875" y="459973"/>
                </a:lnTo>
                <a:lnTo>
                  <a:pt x="1398781" y="444758"/>
                </a:lnTo>
                <a:lnTo>
                  <a:pt x="1403005" y="429852"/>
                </a:lnTo>
                <a:lnTo>
                  <a:pt x="1406773" y="415152"/>
                </a:lnTo>
                <a:lnTo>
                  <a:pt x="1413500" y="386119"/>
                </a:lnTo>
                <a:lnTo>
                  <a:pt x="1425580" y="328675"/>
                </a:lnTo>
                <a:lnTo>
                  <a:pt x="1428844" y="300061"/>
                </a:lnTo>
                <a:lnTo>
                  <a:pt x="1430294" y="271467"/>
                </a:lnTo>
                <a:lnTo>
                  <a:pt x="1430939" y="242885"/>
                </a:lnTo>
                <a:lnTo>
                  <a:pt x="1428686" y="216846"/>
                </a:lnTo>
                <a:lnTo>
                  <a:pt x="1423556" y="192574"/>
                </a:lnTo>
                <a:lnTo>
                  <a:pt x="1414927" y="169086"/>
                </a:lnTo>
                <a:lnTo>
                  <a:pt x="1404741" y="148486"/>
                </a:lnTo>
                <a:lnTo>
                  <a:pt x="1392912" y="129806"/>
                </a:lnTo>
                <a:lnTo>
                  <a:pt x="1371139" y="104177"/>
                </a:lnTo>
                <a:lnTo>
                  <a:pt x="1358293" y="90428"/>
                </a:lnTo>
                <a:lnTo>
                  <a:pt x="1331249" y="71978"/>
                </a:lnTo>
                <a:lnTo>
                  <a:pt x="1287024" y="49629"/>
                </a:lnTo>
                <a:lnTo>
                  <a:pt x="1247267" y="39252"/>
                </a:lnTo>
                <a:lnTo>
                  <a:pt x="1206277" y="35753"/>
                </a:lnTo>
                <a:lnTo>
                  <a:pt x="1167674" y="34717"/>
                </a:lnTo>
                <a:lnTo>
                  <a:pt x="1123745" y="35363"/>
                </a:lnTo>
                <a:lnTo>
                  <a:pt x="1084393" y="41091"/>
                </a:lnTo>
                <a:lnTo>
                  <a:pt x="1062837" y="428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Assignment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Page 332-33</a:t>
            </a:r>
          </a:p>
          <a:p>
            <a:pPr>
              <a:buFontTx/>
              <a:buNone/>
            </a:pPr>
            <a:r>
              <a:rPr lang="en-US" dirty="0" smtClean="0"/>
              <a:t>#13-24 (algebraically only)</a:t>
            </a:r>
          </a:p>
          <a:p>
            <a:pPr>
              <a:buFontTx/>
              <a:buNone/>
            </a:pPr>
            <a:r>
              <a:rPr lang="en-US" dirty="0" smtClean="0"/>
              <a:t>#29-35 (algebraically only)</a:t>
            </a: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4.5 ---#15-18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15) Horizontal: y=4, vertical, x=2, D: x≠2</a:t>
            </a:r>
          </a:p>
          <a:p>
            <a:pPr>
              <a:buNone/>
            </a:pPr>
            <a:r>
              <a:rPr lang="en-US" dirty="0" smtClean="0"/>
              <a:t>16) H: y= 2, V: x=4 and x= -4, D: x≠4 and x≠-4</a:t>
            </a:r>
          </a:p>
          <a:p>
            <a:pPr>
              <a:buNone/>
            </a:pPr>
            <a:r>
              <a:rPr lang="en-US" dirty="0" smtClean="0"/>
              <a:t>17) H: y=-4, V: x= -2, x=2, D: x≠2, x≠2</a:t>
            </a:r>
          </a:p>
          <a:p>
            <a:pPr>
              <a:buNone/>
            </a:pPr>
            <a:r>
              <a:rPr lang="en-US" dirty="0" smtClean="0"/>
              <a:t>18) H: y=-2, V: x=-4, D: x≠-4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4.5 ---#25-32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25) H: none, V: x= -5 or x= 2</a:t>
            </a:r>
          </a:p>
          <a:p>
            <a:pPr>
              <a:buNone/>
            </a:pPr>
            <a:r>
              <a:rPr lang="en-US" dirty="0" smtClean="0"/>
              <a:t>26) H: none, V: x= -2</a:t>
            </a:r>
          </a:p>
          <a:p>
            <a:pPr>
              <a:buNone/>
            </a:pPr>
            <a:r>
              <a:rPr lang="en-US" dirty="0" smtClean="0"/>
              <a:t>27) H: y= ½, V: x= 5/2</a:t>
            </a:r>
          </a:p>
          <a:p>
            <a:pPr>
              <a:buNone/>
            </a:pPr>
            <a:r>
              <a:rPr lang="en-US" dirty="0" smtClean="0"/>
              <a:t>28) H: y= 3, V: x= 3/2 or -2</a:t>
            </a:r>
          </a:p>
          <a:p>
            <a:pPr>
              <a:buNone/>
            </a:pPr>
            <a:r>
              <a:rPr lang="en-US" dirty="0" smtClean="0"/>
              <a:t>29) H: y=3, V: x=1</a:t>
            </a:r>
          </a:p>
          <a:p>
            <a:pPr>
              <a:buNone/>
            </a:pPr>
            <a:r>
              <a:rPr lang="en-US" dirty="0" smtClean="0"/>
              <a:t>30) H: y= 0, V: x= -1 or 1</a:t>
            </a:r>
          </a:p>
          <a:p>
            <a:pPr>
              <a:buNone/>
            </a:pPr>
            <a:r>
              <a:rPr lang="en-US" dirty="0" smtClean="0"/>
              <a:t>31) H: none, V: none</a:t>
            </a:r>
          </a:p>
          <a:p>
            <a:pPr>
              <a:buNone/>
            </a:pPr>
            <a:r>
              <a:rPr lang="en-US" dirty="0" smtClean="0"/>
              <a:t>32) H: none, V: none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4.5 ---#85-92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85) -1</a:t>
            </a:r>
          </a:p>
          <a:p>
            <a:pPr>
              <a:buNone/>
            </a:pPr>
            <a:r>
              <a:rPr lang="en-US" dirty="0" smtClean="0"/>
              <a:t>86) No real solutions</a:t>
            </a:r>
          </a:p>
          <a:p>
            <a:pPr>
              <a:buNone/>
            </a:pPr>
            <a:r>
              <a:rPr lang="en-US" dirty="0" smtClean="0"/>
              <a:t>87) 13/8</a:t>
            </a:r>
          </a:p>
          <a:p>
            <a:pPr>
              <a:buNone/>
            </a:pPr>
            <a:r>
              <a:rPr lang="en-US" dirty="0" smtClean="0"/>
              <a:t>88) -2.55</a:t>
            </a:r>
          </a:p>
          <a:p>
            <a:pPr>
              <a:buNone/>
            </a:pPr>
            <a:r>
              <a:rPr lang="en-US" dirty="0" smtClean="0"/>
              <a:t>89) ±√2</a:t>
            </a:r>
          </a:p>
          <a:p>
            <a:pPr>
              <a:buNone/>
            </a:pPr>
            <a:r>
              <a:rPr lang="en-US" dirty="0" smtClean="0"/>
              <a:t>90) No real solutions</a:t>
            </a:r>
          </a:p>
          <a:p>
            <a:pPr>
              <a:buNone/>
            </a:pPr>
            <a:r>
              <a:rPr lang="en-US" dirty="0" smtClean="0"/>
              <a:t>91) No real solutions</a:t>
            </a:r>
          </a:p>
          <a:p>
            <a:pPr>
              <a:buNone/>
            </a:pPr>
            <a:r>
              <a:rPr lang="en-US" dirty="0" smtClean="0"/>
              <a:t>92) -1 or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541"/>
          <p:cNvSpPr/>
          <p:nvPr/>
        </p:nvSpPr>
        <p:spPr>
          <a:xfrm>
            <a:off x="311467" y="1123007"/>
            <a:ext cx="231458" cy="274308"/>
          </a:xfrm>
          <a:custGeom>
            <a:avLst/>
            <a:gdLst/>
            <a:ahLst/>
            <a:cxnLst/>
            <a:rect l="0" t="0" r="0" b="0"/>
            <a:pathLst>
              <a:path w="231458" h="274308">
                <a:moveTo>
                  <a:pt x="0" y="77143"/>
                </a:moveTo>
                <a:lnTo>
                  <a:pt x="0" y="69762"/>
                </a:lnTo>
                <a:lnTo>
                  <a:pt x="5891" y="61962"/>
                </a:lnTo>
                <a:lnTo>
                  <a:pt x="8731" y="54018"/>
                </a:lnTo>
                <a:lnTo>
                  <a:pt x="14228" y="45632"/>
                </a:lnTo>
                <a:lnTo>
                  <a:pt x="15849" y="39960"/>
                </a:lnTo>
                <a:lnTo>
                  <a:pt x="17233" y="38067"/>
                </a:lnTo>
                <a:lnTo>
                  <a:pt x="19109" y="36805"/>
                </a:lnTo>
                <a:lnTo>
                  <a:pt x="21312" y="35963"/>
                </a:lnTo>
                <a:lnTo>
                  <a:pt x="26299" y="32488"/>
                </a:lnTo>
                <a:lnTo>
                  <a:pt x="31691" y="27769"/>
                </a:lnTo>
                <a:lnTo>
                  <a:pt x="37262" y="22496"/>
                </a:lnTo>
                <a:lnTo>
                  <a:pt x="41034" y="19757"/>
                </a:lnTo>
                <a:lnTo>
                  <a:pt x="45454" y="16978"/>
                </a:lnTo>
                <a:lnTo>
                  <a:pt x="50305" y="14173"/>
                </a:lnTo>
                <a:lnTo>
                  <a:pt x="54492" y="12303"/>
                </a:lnTo>
                <a:lnTo>
                  <a:pt x="61683" y="10225"/>
                </a:lnTo>
                <a:lnTo>
                  <a:pt x="65887" y="8718"/>
                </a:lnTo>
                <a:lnTo>
                  <a:pt x="70595" y="6761"/>
                </a:lnTo>
                <a:lnTo>
                  <a:pt x="75638" y="4504"/>
                </a:lnTo>
                <a:lnTo>
                  <a:pt x="79953" y="2999"/>
                </a:lnTo>
                <a:lnTo>
                  <a:pt x="83782" y="1996"/>
                </a:lnTo>
                <a:lnTo>
                  <a:pt x="90576" y="882"/>
                </a:lnTo>
                <a:lnTo>
                  <a:pt x="96771" y="386"/>
                </a:lnTo>
                <a:lnTo>
                  <a:pt x="102699" y="166"/>
                </a:lnTo>
                <a:lnTo>
                  <a:pt x="109462" y="68"/>
                </a:lnTo>
                <a:lnTo>
                  <a:pt x="125693" y="0"/>
                </a:lnTo>
                <a:lnTo>
                  <a:pt x="127610" y="949"/>
                </a:lnTo>
                <a:lnTo>
                  <a:pt x="132281" y="4544"/>
                </a:lnTo>
                <a:lnTo>
                  <a:pt x="137531" y="9317"/>
                </a:lnTo>
                <a:lnTo>
                  <a:pt x="140265" y="11923"/>
                </a:lnTo>
                <a:lnTo>
                  <a:pt x="143040" y="13660"/>
                </a:lnTo>
                <a:lnTo>
                  <a:pt x="148663" y="15591"/>
                </a:lnTo>
                <a:lnTo>
                  <a:pt x="154337" y="18989"/>
                </a:lnTo>
                <a:lnTo>
                  <a:pt x="157184" y="21228"/>
                </a:lnTo>
                <a:lnTo>
                  <a:pt x="162887" y="28797"/>
                </a:lnTo>
                <a:lnTo>
                  <a:pt x="165741" y="33482"/>
                </a:lnTo>
                <a:lnTo>
                  <a:pt x="171453" y="41228"/>
                </a:lnTo>
                <a:lnTo>
                  <a:pt x="174309" y="44627"/>
                </a:lnTo>
                <a:lnTo>
                  <a:pt x="176214" y="48798"/>
                </a:lnTo>
                <a:lnTo>
                  <a:pt x="177483" y="53484"/>
                </a:lnTo>
                <a:lnTo>
                  <a:pt x="178330" y="58512"/>
                </a:lnTo>
                <a:lnTo>
                  <a:pt x="178894" y="63770"/>
                </a:lnTo>
                <a:lnTo>
                  <a:pt x="179270" y="69180"/>
                </a:lnTo>
                <a:lnTo>
                  <a:pt x="179521" y="74692"/>
                </a:lnTo>
                <a:lnTo>
                  <a:pt x="179800" y="85896"/>
                </a:lnTo>
                <a:lnTo>
                  <a:pt x="179978" y="108611"/>
                </a:lnTo>
                <a:lnTo>
                  <a:pt x="179041" y="114314"/>
                </a:lnTo>
                <a:lnTo>
                  <a:pt x="177463" y="120021"/>
                </a:lnTo>
                <a:lnTo>
                  <a:pt x="175458" y="125731"/>
                </a:lnTo>
                <a:lnTo>
                  <a:pt x="174122" y="131442"/>
                </a:lnTo>
                <a:lnTo>
                  <a:pt x="173231" y="137155"/>
                </a:lnTo>
                <a:lnTo>
                  <a:pt x="172638" y="142868"/>
                </a:lnTo>
                <a:lnTo>
                  <a:pt x="172242" y="148582"/>
                </a:lnTo>
                <a:lnTo>
                  <a:pt x="171978" y="154296"/>
                </a:lnTo>
                <a:lnTo>
                  <a:pt x="171802" y="160011"/>
                </a:lnTo>
                <a:lnTo>
                  <a:pt x="170732" y="165726"/>
                </a:lnTo>
                <a:lnTo>
                  <a:pt x="169066" y="171440"/>
                </a:lnTo>
                <a:lnTo>
                  <a:pt x="167003" y="177155"/>
                </a:lnTo>
                <a:lnTo>
                  <a:pt x="165628" y="182870"/>
                </a:lnTo>
                <a:lnTo>
                  <a:pt x="164711" y="188585"/>
                </a:lnTo>
                <a:lnTo>
                  <a:pt x="164100" y="194300"/>
                </a:lnTo>
                <a:lnTo>
                  <a:pt x="162740" y="200015"/>
                </a:lnTo>
                <a:lnTo>
                  <a:pt x="160881" y="205730"/>
                </a:lnTo>
                <a:lnTo>
                  <a:pt x="158689" y="211445"/>
                </a:lnTo>
                <a:lnTo>
                  <a:pt x="156275" y="216208"/>
                </a:lnTo>
                <a:lnTo>
                  <a:pt x="151053" y="224039"/>
                </a:lnTo>
                <a:lnTo>
                  <a:pt x="145557" y="230695"/>
                </a:lnTo>
                <a:lnTo>
                  <a:pt x="139940" y="237780"/>
                </a:lnTo>
                <a:lnTo>
                  <a:pt x="137108" y="242337"/>
                </a:lnTo>
                <a:lnTo>
                  <a:pt x="134268" y="247280"/>
                </a:lnTo>
                <a:lnTo>
                  <a:pt x="128572" y="255311"/>
                </a:lnTo>
                <a:lnTo>
                  <a:pt x="125720" y="258787"/>
                </a:lnTo>
                <a:lnTo>
                  <a:pt x="122866" y="261104"/>
                </a:lnTo>
                <a:lnTo>
                  <a:pt x="120010" y="262648"/>
                </a:lnTo>
                <a:lnTo>
                  <a:pt x="117154" y="263678"/>
                </a:lnTo>
                <a:lnTo>
                  <a:pt x="111441" y="267362"/>
                </a:lnTo>
                <a:lnTo>
                  <a:pt x="108584" y="269678"/>
                </a:lnTo>
                <a:lnTo>
                  <a:pt x="105727" y="271222"/>
                </a:lnTo>
                <a:lnTo>
                  <a:pt x="100012" y="272938"/>
                </a:lnTo>
                <a:lnTo>
                  <a:pt x="94297" y="273700"/>
                </a:lnTo>
                <a:lnTo>
                  <a:pt x="88582" y="274039"/>
                </a:lnTo>
                <a:lnTo>
                  <a:pt x="82867" y="274190"/>
                </a:lnTo>
                <a:lnTo>
                  <a:pt x="57150" y="274307"/>
                </a:lnTo>
                <a:lnTo>
                  <a:pt x="55245" y="273355"/>
                </a:lnTo>
                <a:lnTo>
                  <a:pt x="53975" y="271769"/>
                </a:lnTo>
                <a:lnTo>
                  <a:pt x="53128" y="269758"/>
                </a:lnTo>
                <a:lnTo>
                  <a:pt x="47386" y="262378"/>
                </a:lnTo>
                <a:lnTo>
                  <a:pt x="42333" y="256942"/>
                </a:lnTo>
                <a:lnTo>
                  <a:pt x="39652" y="254159"/>
                </a:lnTo>
                <a:lnTo>
                  <a:pt x="37865" y="251351"/>
                </a:lnTo>
                <a:lnTo>
                  <a:pt x="34397" y="242848"/>
                </a:lnTo>
                <a:lnTo>
                  <a:pt x="30210" y="237149"/>
                </a:lnTo>
                <a:lnTo>
                  <a:pt x="29665" y="234296"/>
                </a:lnTo>
                <a:lnTo>
                  <a:pt x="30254" y="231442"/>
                </a:lnTo>
                <a:lnTo>
                  <a:pt x="31599" y="228586"/>
                </a:lnTo>
                <a:lnTo>
                  <a:pt x="33094" y="220333"/>
                </a:lnTo>
                <a:lnTo>
                  <a:pt x="33493" y="215466"/>
                </a:lnTo>
                <a:lnTo>
                  <a:pt x="34711" y="211268"/>
                </a:lnTo>
                <a:lnTo>
                  <a:pt x="38605" y="204064"/>
                </a:lnTo>
                <a:lnTo>
                  <a:pt x="41929" y="200809"/>
                </a:lnTo>
                <a:lnTo>
                  <a:pt x="46050" y="197687"/>
                </a:lnTo>
                <a:lnTo>
                  <a:pt x="50703" y="194653"/>
                </a:lnTo>
                <a:lnTo>
                  <a:pt x="54757" y="191678"/>
                </a:lnTo>
                <a:lnTo>
                  <a:pt x="61801" y="185832"/>
                </a:lnTo>
                <a:lnTo>
                  <a:pt x="65966" y="182940"/>
                </a:lnTo>
                <a:lnTo>
                  <a:pt x="70647" y="180059"/>
                </a:lnTo>
                <a:lnTo>
                  <a:pt x="75673" y="177186"/>
                </a:lnTo>
                <a:lnTo>
                  <a:pt x="86337" y="171454"/>
                </a:lnTo>
                <a:lnTo>
                  <a:pt x="91848" y="168592"/>
                </a:lnTo>
                <a:lnTo>
                  <a:pt x="96475" y="166684"/>
                </a:lnTo>
                <a:lnTo>
                  <a:pt x="100511" y="165412"/>
                </a:lnTo>
                <a:lnTo>
                  <a:pt x="104155" y="164564"/>
                </a:lnTo>
                <a:lnTo>
                  <a:pt x="108489" y="163998"/>
                </a:lnTo>
                <a:lnTo>
                  <a:pt x="113284" y="163621"/>
                </a:lnTo>
                <a:lnTo>
                  <a:pt x="118385" y="163370"/>
                </a:lnTo>
                <a:lnTo>
                  <a:pt x="129133" y="163091"/>
                </a:lnTo>
                <a:lnTo>
                  <a:pt x="142453" y="162912"/>
                </a:lnTo>
                <a:lnTo>
                  <a:pt x="149355" y="165427"/>
                </a:lnTo>
                <a:lnTo>
                  <a:pt x="153863" y="167431"/>
                </a:lnTo>
                <a:lnTo>
                  <a:pt x="157820" y="169720"/>
                </a:lnTo>
                <a:lnTo>
                  <a:pt x="164757" y="174803"/>
                </a:lnTo>
                <a:lnTo>
                  <a:pt x="171015" y="180237"/>
                </a:lnTo>
                <a:lnTo>
                  <a:pt x="177924" y="185827"/>
                </a:lnTo>
                <a:lnTo>
                  <a:pt x="182434" y="188652"/>
                </a:lnTo>
                <a:lnTo>
                  <a:pt x="187345" y="191487"/>
                </a:lnTo>
                <a:lnTo>
                  <a:pt x="191572" y="194330"/>
                </a:lnTo>
                <a:lnTo>
                  <a:pt x="195342" y="197177"/>
                </a:lnTo>
                <a:lnTo>
                  <a:pt x="202071" y="202881"/>
                </a:lnTo>
                <a:lnTo>
                  <a:pt x="208237" y="208591"/>
                </a:lnTo>
                <a:lnTo>
                  <a:pt x="211215" y="210495"/>
                </a:lnTo>
                <a:lnTo>
                  <a:pt x="217063" y="212610"/>
                </a:lnTo>
                <a:lnTo>
                  <a:pt x="219004" y="214127"/>
                </a:lnTo>
                <a:lnTo>
                  <a:pt x="220297" y="216091"/>
                </a:lnTo>
                <a:lnTo>
                  <a:pt x="221160" y="218352"/>
                </a:lnTo>
                <a:lnTo>
                  <a:pt x="226925" y="226086"/>
                </a:lnTo>
                <a:lnTo>
                  <a:pt x="231457" y="2314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542"/>
          <p:cNvSpPr/>
          <p:nvPr/>
        </p:nvSpPr>
        <p:spPr>
          <a:xfrm>
            <a:off x="623711" y="1071571"/>
            <a:ext cx="193054" cy="325626"/>
          </a:xfrm>
          <a:custGeom>
            <a:avLst/>
            <a:gdLst/>
            <a:ahLst/>
            <a:cxnLst/>
            <a:rect l="0" t="0" r="0" b="0"/>
            <a:pathLst>
              <a:path w="193054" h="325626">
                <a:moveTo>
                  <a:pt x="124953" y="8564"/>
                </a:moveTo>
                <a:lnTo>
                  <a:pt x="124953" y="0"/>
                </a:lnTo>
                <a:lnTo>
                  <a:pt x="120403" y="4545"/>
                </a:lnTo>
                <a:lnTo>
                  <a:pt x="118109" y="5884"/>
                </a:lnTo>
                <a:lnTo>
                  <a:pt x="109379" y="8722"/>
                </a:lnTo>
                <a:lnTo>
                  <a:pt x="105046" y="10574"/>
                </a:lnTo>
                <a:lnTo>
                  <a:pt x="100251" y="12762"/>
                </a:lnTo>
                <a:lnTo>
                  <a:pt x="96103" y="15172"/>
                </a:lnTo>
                <a:lnTo>
                  <a:pt x="92385" y="17732"/>
                </a:lnTo>
                <a:lnTo>
                  <a:pt x="88954" y="20391"/>
                </a:lnTo>
                <a:lnTo>
                  <a:pt x="84761" y="23116"/>
                </a:lnTo>
                <a:lnTo>
                  <a:pt x="80061" y="25885"/>
                </a:lnTo>
                <a:lnTo>
                  <a:pt x="75023" y="28684"/>
                </a:lnTo>
                <a:lnTo>
                  <a:pt x="69759" y="30550"/>
                </a:lnTo>
                <a:lnTo>
                  <a:pt x="64344" y="31793"/>
                </a:lnTo>
                <a:lnTo>
                  <a:pt x="58830" y="32623"/>
                </a:lnTo>
                <a:lnTo>
                  <a:pt x="54201" y="33175"/>
                </a:lnTo>
                <a:lnTo>
                  <a:pt x="50163" y="33544"/>
                </a:lnTo>
                <a:lnTo>
                  <a:pt x="46518" y="33790"/>
                </a:lnTo>
                <a:lnTo>
                  <a:pt x="42183" y="33953"/>
                </a:lnTo>
                <a:lnTo>
                  <a:pt x="25107" y="34238"/>
                </a:lnTo>
                <a:lnTo>
                  <a:pt x="4973" y="34281"/>
                </a:lnTo>
                <a:lnTo>
                  <a:pt x="12322" y="41662"/>
                </a:lnTo>
                <a:lnTo>
                  <a:pt x="12983" y="44864"/>
                </a:lnTo>
                <a:lnTo>
                  <a:pt x="13407" y="54681"/>
                </a:lnTo>
                <a:lnTo>
                  <a:pt x="12489" y="57406"/>
                </a:lnTo>
                <a:lnTo>
                  <a:pt x="7599" y="65792"/>
                </a:lnTo>
                <a:lnTo>
                  <a:pt x="6121" y="71463"/>
                </a:lnTo>
                <a:lnTo>
                  <a:pt x="5464" y="79699"/>
                </a:lnTo>
                <a:lnTo>
                  <a:pt x="5172" y="88757"/>
                </a:lnTo>
                <a:lnTo>
                  <a:pt x="5008" y="100164"/>
                </a:lnTo>
                <a:lnTo>
                  <a:pt x="4938" y="188434"/>
                </a:lnTo>
                <a:lnTo>
                  <a:pt x="0" y="188556"/>
                </a:lnTo>
                <a:lnTo>
                  <a:pt x="4100" y="188582"/>
                </a:lnTo>
                <a:lnTo>
                  <a:pt x="4379" y="187631"/>
                </a:lnTo>
                <a:lnTo>
                  <a:pt x="4690" y="184034"/>
                </a:lnTo>
                <a:lnTo>
                  <a:pt x="6678" y="181741"/>
                </a:lnTo>
                <a:lnTo>
                  <a:pt x="9908" y="179260"/>
                </a:lnTo>
                <a:lnTo>
                  <a:pt x="13966" y="176654"/>
                </a:lnTo>
                <a:lnTo>
                  <a:pt x="17625" y="173964"/>
                </a:lnTo>
                <a:lnTo>
                  <a:pt x="21016" y="171218"/>
                </a:lnTo>
                <a:lnTo>
                  <a:pt x="24229" y="168435"/>
                </a:lnTo>
                <a:lnTo>
                  <a:pt x="28276" y="165627"/>
                </a:lnTo>
                <a:lnTo>
                  <a:pt x="32880" y="162802"/>
                </a:lnTo>
                <a:lnTo>
                  <a:pt x="37853" y="159967"/>
                </a:lnTo>
                <a:lnTo>
                  <a:pt x="48460" y="154276"/>
                </a:lnTo>
                <a:lnTo>
                  <a:pt x="93547" y="131435"/>
                </a:lnTo>
                <a:lnTo>
                  <a:pt x="104962" y="125721"/>
                </a:lnTo>
                <a:lnTo>
                  <a:pt x="109721" y="123816"/>
                </a:lnTo>
                <a:lnTo>
                  <a:pt x="113846" y="122546"/>
                </a:lnTo>
                <a:lnTo>
                  <a:pt x="117548" y="121699"/>
                </a:lnTo>
                <a:lnTo>
                  <a:pt x="120969" y="121135"/>
                </a:lnTo>
                <a:lnTo>
                  <a:pt x="124202" y="120759"/>
                </a:lnTo>
                <a:lnTo>
                  <a:pt x="127310" y="120508"/>
                </a:lnTo>
                <a:lnTo>
                  <a:pt x="131287" y="121293"/>
                </a:lnTo>
                <a:lnTo>
                  <a:pt x="135843" y="122769"/>
                </a:lnTo>
                <a:lnTo>
                  <a:pt x="140786" y="124705"/>
                </a:lnTo>
                <a:lnTo>
                  <a:pt x="145033" y="126949"/>
                </a:lnTo>
                <a:lnTo>
                  <a:pt x="148818" y="129397"/>
                </a:lnTo>
                <a:lnTo>
                  <a:pt x="152293" y="131982"/>
                </a:lnTo>
                <a:lnTo>
                  <a:pt x="156515" y="133705"/>
                </a:lnTo>
                <a:lnTo>
                  <a:pt x="161234" y="134854"/>
                </a:lnTo>
                <a:lnTo>
                  <a:pt x="166286" y="135619"/>
                </a:lnTo>
                <a:lnTo>
                  <a:pt x="169653" y="138035"/>
                </a:lnTo>
                <a:lnTo>
                  <a:pt x="171898" y="141550"/>
                </a:lnTo>
                <a:lnTo>
                  <a:pt x="175345" y="149584"/>
                </a:lnTo>
                <a:lnTo>
                  <a:pt x="182641" y="160414"/>
                </a:lnTo>
                <a:lnTo>
                  <a:pt x="188057" y="170033"/>
                </a:lnTo>
                <a:lnTo>
                  <a:pt x="189883" y="175265"/>
                </a:lnTo>
                <a:lnTo>
                  <a:pt x="191100" y="180658"/>
                </a:lnTo>
                <a:lnTo>
                  <a:pt x="191911" y="186158"/>
                </a:lnTo>
                <a:lnTo>
                  <a:pt x="192452" y="191730"/>
                </a:lnTo>
                <a:lnTo>
                  <a:pt x="192812" y="197349"/>
                </a:lnTo>
                <a:lnTo>
                  <a:pt x="193053" y="203001"/>
                </a:lnTo>
                <a:lnTo>
                  <a:pt x="192260" y="208673"/>
                </a:lnTo>
                <a:lnTo>
                  <a:pt x="190780" y="214360"/>
                </a:lnTo>
                <a:lnTo>
                  <a:pt x="188840" y="220056"/>
                </a:lnTo>
                <a:lnTo>
                  <a:pt x="186595" y="225759"/>
                </a:lnTo>
                <a:lnTo>
                  <a:pt x="184145" y="231465"/>
                </a:lnTo>
                <a:lnTo>
                  <a:pt x="178883" y="242886"/>
                </a:lnTo>
                <a:lnTo>
                  <a:pt x="173370" y="254312"/>
                </a:lnTo>
                <a:lnTo>
                  <a:pt x="169613" y="260026"/>
                </a:lnTo>
                <a:lnTo>
                  <a:pt x="165204" y="265740"/>
                </a:lnTo>
                <a:lnTo>
                  <a:pt x="160360" y="271454"/>
                </a:lnTo>
                <a:lnTo>
                  <a:pt x="156178" y="276217"/>
                </a:lnTo>
                <a:lnTo>
                  <a:pt x="148991" y="284048"/>
                </a:lnTo>
                <a:lnTo>
                  <a:pt x="145741" y="288422"/>
                </a:lnTo>
                <a:lnTo>
                  <a:pt x="142622" y="293244"/>
                </a:lnTo>
                <a:lnTo>
                  <a:pt x="136616" y="302728"/>
                </a:lnTo>
                <a:lnTo>
                  <a:pt x="130772" y="310118"/>
                </a:lnTo>
                <a:lnTo>
                  <a:pt x="126927" y="312470"/>
                </a:lnTo>
                <a:lnTo>
                  <a:pt x="122459" y="314038"/>
                </a:lnTo>
                <a:lnTo>
                  <a:pt x="117576" y="315083"/>
                </a:lnTo>
                <a:lnTo>
                  <a:pt x="113367" y="316732"/>
                </a:lnTo>
                <a:lnTo>
                  <a:pt x="109609" y="318785"/>
                </a:lnTo>
                <a:lnTo>
                  <a:pt x="101285" y="324371"/>
                </a:lnTo>
                <a:lnTo>
                  <a:pt x="97607" y="325135"/>
                </a:lnTo>
                <a:lnTo>
                  <a:pt x="92797" y="325474"/>
                </a:lnTo>
                <a:lnTo>
                  <a:pt x="87484" y="325625"/>
                </a:lnTo>
                <a:lnTo>
                  <a:pt x="84734" y="324713"/>
                </a:lnTo>
                <a:lnTo>
                  <a:pt x="79138" y="321159"/>
                </a:lnTo>
                <a:lnTo>
                  <a:pt x="73676" y="317008"/>
                </a:lnTo>
                <a:lnTo>
                  <a:pt x="64946" y="3086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543"/>
          <p:cNvSpPr/>
          <p:nvPr/>
        </p:nvSpPr>
        <p:spPr>
          <a:xfrm>
            <a:off x="868679" y="977265"/>
            <a:ext cx="205589" cy="420052"/>
          </a:xfrm>
          <a:custGeom>
            <a:avLst/>
            <a:gdLst/>
            <a:ahLst/>
            <a:cxnLst/>
            <a:rect l="0" t="0" r="0" b="0"/>
            <a:pathLst>
              <a:path w="205589" h="420052">
                <a:moveTo>
                  <a:pt x="0" y="0"/>
                </a:moveTo>
                <a:lnTo>
                  <a:pt x="13019" y="0"/>
                </a:lnTo>
                <a:lnTo>
                  <a:pt x="14395" y="952"/>
                </a:lnTo>
                <a:lnTo>
                  <a:pt x="15312" y="2540"/>
                </a:lnTo>
                <a:lnTo>
                  <a:pt x="15923" y="4550"/>
                </a:lnTo>
                <a:lnTo>
                  <a:pt x="18235" y="5891"/>
                </a:lnTo>
                <a:lnTo>
                  <a:pt x="21682" y="6785"/>
                </a:lnTo>
                <a:lnTo>
                  <a:pt x="25885" y="7380"/>
                </a:lnTo>
                <a:lnTo>
                  <a:pt x="29639" y="8730"/>
                </a:lnTo>
                <a:lnTo>
                  <a:pt x="33095" y="10582"/>
                </a:lnTo>
                <a:lnTo>
                  <a:pt x="36351" y="12770"/>
                </a:lnTo>
                <a:lnTo>
                  <a:pt x="40427" y="14228"/>
                </a:lnTo>
                <a:lnTo>
                  <a:pt x="45049" y="15200"/>
                </a:lnTo>
                <a:lnTo>
                  <a:pt x="50035" y="15848"/>
                </a:lnTo>
                <a:lnTo>
                  <a:pt x="54312" y="17233"/>
                </a:lnTo>
                <a:lnTo>
                  <a:pt x="58116" y="19108"/>
                </a:lnTo>
                <a:lnTo>
                  <a:pt x="61604" y="21311"/>
                </a:lnTo>
                <a:lnTo>
                  <a:pt x="65834" y="23732"/>
                </a:lnTo>
                <a:lnTo>
                  <a:pt x="75615" y="28963"/>
                </a:lnTo>
                <a:lnTo>
                  <a:pt x="125765" y="54302"/>
                </a:lnTo>
                <a:lnTo>
                  <a:pt x="130516" y="58109"/>
                </a:lnTo>
                <a:lnTo>
                  <a:pt x="134636" y="62552"/>
                </a:lnTo>
                <a:lnTo>
                  <a:pt x="138335" y="67418"/>
                </a:lnTo>
                <a:lnTo>
                  <a:pt x="142706" y="72568"/>
                </a:lnTo>
                <a:lnTo>
                  <a:pt x="147525" y="77906"/>
                </a:lnTo>
                <a:lnTo>
                  <a:pt x="157959" y="88917"/>
                </a:lnTo>
                <a:lnTo>
                  <a:pt x="168947" y="100161"/>
                </a:lnTo>
                <a:lnTo>
                  <a:pt x="173591" y="106779"/>
                </a:lnTo>
                <a:lnTo>
                  <a:pt x="177640" y="114048"/>
                </a:lnTo>
                <a:lnTo>
                  <a:pt x="190982" y="141696"/>
                </a:lnTo>
                <a:lnTo>
                  <a:pt x="193997" y="148756"/>
                </a:lnTo>
                <a:lnTo>
                  <a:pt x="196959" y="156321"/>
                </a:lnTo>
                <a:lnTo>
                  <a:pt x="199886" y="164221"/>
                </a:lnTo>
                <a:lnTo>
                  <a:pt x="201838" y="172346"/>
                </a:lnTo>
                <a:lnTo>
                  <a:pt x="203139" y="180619"/>
                </a:lnTo>
                <a:lnTo>
                  <a:pt x="204006" y="188993"/>
                </a:lnTo>
                <a:lnTo>
                  <a:pt x="204584" y="196480"/>
                </a:lnTo>
                <a:lnTo>
                  <a:pt x="204969" y="203376"/>
                </a:lnTo>
                <a:lnTo>
                  <a:pt x="205226" y="209879"/>
                </a:lnTo>
                <a:lnTo>
                  <a:pt x="205512" y="224724"/>
                </a:lnTo>
                <a:lnTo>
                  <a:pt x="205588" y="232684"/>
                </a:lnTo>
                <a:lnTo>
                  <a:pt x="203734" y="239895"/>
                </a:lnTo>
                <a:lnTo>
                  <a:pt x="200593" y="246607"/>
                </a:lnTo>
                <a:lnTo>
                  <a:pt x="196594" y="252987"/>
                </a:lnTo>
                <a:lnTo>
                  <a:pt x="193928" y="260098"/>
                </a:lnTo>
                <a:lnTo>
                  <a:pt x="192150" y="267696"/>
                </a:lnTo>
                <a:lnTo>
                  <a:pt x="190965" y="275619"/>
                </a:lnTo>
                <a:lnTo>
                  <a:pt x="189223" y="282806"/>
                </a:lnTo>
                <a:lnTo>
                  <a:pt x="184747" y="295871"/>
                </a:lnTo>
                <a:lnTo>
                  <a:pt x="176872" y="318488"/>
                </a:lnTo>
                <a:lnTo>
                  <a:pt x="174112" y="325673"/>
                </a:lnTo>
                <a:lnTo>
                  <a:pt x="168506" y="338736"/>
                </a:lnTo>
                <a:lnTo>
                  <a:pt x="164725" y="344886"/>
                </a:lnTo>
                <a:lnTo>
                  <a:pt x="160299" y="350891"/>
                </a:lnTo>
                <a:lnTo>
                  <a:pt x="155444" y="356800"/>
                </a:lnTo>
                <a:lnTo>
                  <a:pt x="151254" y="362644"/>
                </a:lnTo>
                <a:lnTo>
                  <a:pt x="147509" y="368445"/>
                </a:lnTo>
                <a:lnTo>
                  <a:pt x="144059" y="374217"/>
                </a:lnTo>
                <a:lnTo>
                  <a:pt x="139855" y="379018"/>
                </a:lnTo>
                <a:lnTo>
                  <a:pt x="135147" y="383171"/>
                </a:lnTo>
                <a:lnTo>
                  <a:pt x="130103" y="386892"/>
                </a:lnTo>
                <a:lnTo>
                  <a:pt x="125788" y="390325"/>
                </a:lnTo>
                <a:lnTo>
                  <a:pt x="121959" y="393567"/>
                </a:lnTo>
                <a:lnTo>
                  <a:pt x="118453" y="396680"/>
                </a:lnTo>
                <a:lnTo>
                  <a:pt x="112019" y="402680"/>
                </a:lnTo>
                <a:lnTo>
                  <a:pt x="108969" y="405613"/>
                </a:lnTo>
                <a:lnTo>
                  <a:pt x="105984" y="407568"/>
                </a:lnTo>
                <a:lnTo>
                  <a:pt x="100127" y="409741"/>
                </a:lnTo>
                <a:lnTo>
                  <a:pt x="96279" y="411273"/>
                </a:lnTo>
                <a:lnTo>
                  <a:pt x="91809" y="413247"/>
                </a:lnTo>
                <a:lnTo>
                  <a:pt x="80048" y="418708"/>
                </a:lnTo>
                <a:lnTo>
                  <a:pt x="75900" y="419455"/>
                </a:lnTo>
                <a:lnTo>
                  <a:pt x="70026" y="419934"/>
                </a:lnTo>
                <a:lnTo>
                  <a:pt x="76443" y="420045"/>
                </a:lnTo>
                <a:lnTo>
                  <a:pt x="77059" y="420051"/>
                </a:lnTo>
                <a:lnTo>
                  <a:pt x="77153" y="4114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44"/>
          <p:cNvSpPr/>
          <p:nvPr/>
        </p:nvSpPr>
        <p:spPr>
          <a:xfrm>
            <a:off x="1400175" y="969057"/>
            <a:ext cx="171450" cy="325391"/>
          </a:xfrm>
          <a:custGeom>
            <a:avLst/>
            <a:gdLst/>
            <a:ahLst/>
            <a:cxnLst/>
            <a:rect l="0" t="0" r="0" b="0"/>
            <a:pathLst>
              <a:path w="171450" h="325391">
                <a:moveTo>
                  <a:pt x="171449" y="25353"/>
                </a:moveTo>
                <a:lnTo>
                  <a:pt x="171449" y="20802"/>
                </a:lnTo>
                <a:lnTo>
                  <a:pt x="170497" y="18509"/>
                </a:lnTo>
                <a:lnTo>
                  <a:pt x="165558" y="11683"/>
                </a:lnTo>
                <a:lnTo>
                  <a:pt x="164069" y="9752"/>
                </a:lnTo>
                <a:lnTo>
                  <a:pt x="162719" y="9237"/>
                </a:lnTo>
                <a:lnTo>
                  <a:pt x="158679" y="8665"/>
                </a:lnTo>
                <a:lnTo>
                  <a:pt x="156268" y="7560"/>
                </a:lnTo>
                <a:lnTo>
                  <a:pt x="151050" y="3792"/>
                </a:lnTo>
                <a:lnTo>
                  <a:pt x="147372" y="2407"/>
                </a:lnTo>
                <a:lnTo>
                  <a:pt x="143016" y="1483"/>
                </a:lnTo>
                <a:lnTo>
                  <a:pt x="138206" y="867"/>
                </a:lnTo>
                <a:lnTo>
                  <a:pt x="134047" y="456"/>
                </a:lnTo>
                <a:lnTo>
                  <a:pt x="130322" y="182"/>
                </a:lnTo>
                <a:lnTo>
                  <a:pt x="126886" y="0"/>
                </a:lnTo>
                <a:lnTo>
                  <a:pt x="121738" y="831"/>
                </a:lnTo>
                <a:lnTo>
                  <a:pt x="115448" y="2337"/>
                </a:lnTo>
                <a:lnTo>
                  <a:pt x="108398" y="4294"/>
                </a:lnTo>
                <a:lnTo>
                  <a:pt x="101793" y="5599"/>
                </a:lnTo>
                <a:lnTo>
                  <a:pt x="95484" y="6468"/>
                </a:lnTo>
                <a:lnTo>
                  <a:pt x="89373" y="7048"/>
                </a:lnTo>
                <a:lnTo>
                  <a:pt x="82442" y="8387"/>
                </a:lnTo>
                <a:lnTo>
                  <a:pt x="74964" y="10232"/>
                </a:lnTo>
                <a:lnTo>
                  <a:pt x="67121" y="12415"/>
                </a:lnTo>
                <a:lnTo>
                  <a:pt x="59987" y="13870"/>
                </a:lnTo>
                <a:lnTo>
                  <a:pt x="53326" y="14840"/>
                </a:lnTo>
                <a:lnTo>
                  <a:pt x="46980" y="15487"/>
                </a:lnTo>
                <a:lnTo>
                  <a:pt x="41798" y="16870"/>
                </a:lnTo>
                <a:lnTo>
                  <a:pt x="37390" y="18745"/>
                </a:lnTo>
                <a:lnTo>
                  <a:pt x="33499" y="20948"/>
                </a:lnTo>
                <a:lnTo>
                  <a:pt x="29952" y="23368"/>
                </a:lnTo>
                <a:lnTo>
                  <a:pt x="26636" y="25935"/>
                </a:lnTo>
                <a:lnTo>
                  <a:pt x="23472" y="28598"/>
                </a:lnTo>
                <a:lnTo>
                  <a:pt x="20410" y="31326"/>
                </a:lnTo>
                <a:lnTo>
                  <a:pt x="14468" y="36898"/>
                </a:lnTo>
                <a:lnTo>
                  <a:pt x="12503" y="40669"/>
                </a:lnTo>
                <a:lnTo>
                  <a:pt x="10319" y="49940"/>
                </a:lnTo>
                <a:lnTo>
                  <a:pt x="6808" y="57870"/>
                </a:lnTo>
                <a:lnTo>
                  <a:pt x="4539" y="61319"/>
                </a:lnTo>
                <a:lnTo>
                  <a:pt x="2017" y="70230"/>
                </a:lnTo>
                <a:lnTo>
                  <a:pt x="1344" y="75273"/>
                </a:lnTo>
                <a:lnTo>
                  <a:pt x="896" y="80541"/>
                </a:lnTo>
                <a:lnTo>
                  <a:pt x="597" y="85957"/>
                </a:lnTo>
                <a:lnTo>
                  <a:pt x="177" y="100142"/>
                </a:lnTo>
                <a:lnTo>
                  <a:pt x="34" y="118019"/>
                </a:lnTo>
                <a:lnTo>
                  <a:pt x="0" y="176479"/>
                </a:lnTo>
                <a:lnTo>
                  <a:pt x="952" y="182301"/>
                </a:lnTo>
                <a:lnTo>
                  <a:pt x="2540" y="188087"/>
                </a:lnTo>
                <a:lnTo>
                  <a:pt x="11931" y="215613"/>
                </a:lnTo>
                <a:lnTo>
                  <a:pt x="14621" y="222678"/>
                </a:lnTo>
                <a:lnTo>
                  <a:pt x="17368" y="229293"/>
                </a:lnTo>
                <a:lnTo>
                  <a:pt x="20151" y="235608"/>
                </a:lnTo>
                <a:lnTo>
                  <a:pt x="23243" y="245164"/>
                </a:lnTo>
                <a:lnTo>
                  <a:pt x="25570" y="253539"/>
                </a:lnTo>
                <a:lnTo>
                  <a:pt x="29779" y="263611"/>
                </a:lnTo>
                <a:lnTo>
                  <a:pt x="31283" y="268964"/>
                </a:lnTo>
                <a:lnTo>
                  <a:pt x="32285" y="274438"/>
                </a:lnTo>
                <a:lnTo>
                  <a:pt x="32953" y="279992"/>
                </a:lnTo>
                <a:lnTo>
                  <a:pt x="33696" y="288703"/>
                </a:lnTo>
                <a:lnTo>
                  <a:pt x="33894" y="292360"/>
                </a:lnTo>
                <a:lnTo>
                  <a:pt x="34978" y="295750"/>
                </a:lnTo>
                <a:lnTo>
                  <a:pt x="38723" y="302057"/>
                </a:lnTo>
                <a:lnTo>
                  <a:pt x="39150" y="305072"/>
                </a:lnTo>
                <a:lnTo>
                  <a:pt x="38483" y="308035"/>
                </a:lnTo>
                <a:lnTo>
                  <a:pt x="36153" y="313867"/>
                </a:lnTo>
                <a:lnTo>
                  <a:pt x="34535" y="323684"/>
                </a:lnTo>
                <a:lnTo>
                  <a:pt x="35405" y="324253"/>
                </a:lnTo>
                <a:lnTo>
                  <a:pt x="40229" y="325053"/>
                </a:lnTo>
                <a:lnTo>
                  <a:pt x="42862" y="3253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45"/>
          <p:cNvSpPr/>
          <p:nvPr/>
        </p:nvSpPr>
        <p:spPr>
          <a:xfrm>
            <a:off x="1305908" y="1140142"/>
            <a:ext cx="300007" cy="60009"/>
          </a:xfrm>
          <a:custGeom>
            <a:avLst/>
            <a:gdLst/>
            <a:ahLst/>
            <a:cxnLst/>
            <a:rect l="0" t="0" r="0" b="0"/>
            <a:pathLst>
              <a:path w="300007" h="60009">
                <a:moveTo>
                  <a:pt x="8541" y="60008"/>
                </a:moveTo>
                <a:lnTo>
                  <a:pt x="322" y="51788"/>
                </a:lnTo>
                <a:lnTo>
                  <a:pt x="204" y="50718"/>
                </a:lnTo>
                <a:lnTo>
                  <a:pt x="126" y="49052"/>
                </a:lnTo>
                <a:lnTo>
                  <a:pt x="0" y="44085"/>
                </a:lnTo>
                <a:lnTo>
                  <a:pt x="942" y="43678"/>
                </a:lnTo>
                <a:lnTo>
                  <a:pt x="7352" y="42970"/>
                </a:lnTo>
                <a:lnTo>
                  <a:pt x="8701" y="41982"/>
                </a:lnTo>
                <a:lnTo>
                  <a:pt x="10553" y="40370"/>
                </a:lnTo>
                <a:lnTo>
                  <a:pt x="12740" y="38344"/>
                </a:lnTo>
                <a:lnTo>
                  <a:pt x="16103" y="36992"/>
                </a:lnTo>
                <a:lnTo>
                  <a:pt x="24920" y="35491"/>
                </a:lnTo>
                <a:lnTo>
                  <a:pt x="29938" y="35091"/>
                </a:lnTo>
                <a:lnTo>
                  <a:pt x="35188" y="34824"/>
                </a:lnTo>
                <a:lnTo>
                  <a:pt x="46102" y="34527"/>
                </a:lnTo>
                <a:lnTo>
                  <a:pt x="57302" y="34395"/>
                </a:lnTo>
                <a:lnTo>
                  <a:pt x="62956" y="33408"/>
                </a:lnTo>
                <a:lnTo>
                  <a:pt x="68631" y="31797"/>
                </a:lnTo>
                <a:lnTo>
                  <a:pt x="74318" y="29770"/>
                </a:lnTo>
                <a:lnTo>
                  <a:pt x="80968" y="28419"/>
                </a:lnTo>
                <a:lnTo>
                  <a:pt x="88258" y="27519"/>
                </a:lnTo>
                <a:lnTo>
                  <a:pt x="95976" y="26918"/>
                </a:lnTo>
                <a:lnTo>
                  <a:pt x="103979" y="26518"/>
                </a:lnTo>
                <a:lnTo>
                  <a:pt x="120490" y="26073"/>
                </a:lnTo>
                <a:lnTo>
                  <a:pt x="145852" y="25823"/>
                </a:lnTo>
                <a:lnTo>
                  <a:pt x="154374" y="24835"/>
                </a:lnTo>
                <a:lnTo>
                  <a:pt x="162913" y="23224"/>
                </a:lnTo>
                <a:lnTo>
                  <a:pt x="171463" y="21198"/>
                </a:lnTo>
                <a:lnTo>
                  <a:pt x="180021" y="19847"/>
                </a:lnTo>
                <a:lnTo>
                  <a:pt x="188584" y="18946"/>
                </a:lnTo>
                <a:lnTo>
                  <a:pt x="197149" y="18346"/>
                </a:lnTo>
                <a:lnTo>
                  <a:pt x="204765" y="17946"/>
                </a:lnTo>
                <a:lnTo>
                  <a:pt x="218307" y="17501"/>
                </a:lnTo>
                <a:lnTo>
                  <a:pt x="225538" y="16430"/>
                </a:lnTo>
                <a:lnTo>
                  <a:pt x="233216" y="14763"/>
                </a:lnTo>
                <a:lnTo>
                  <a:pt x="241192" y="12700"/>
                </a:lnTo>
                <a:lnTo>
                  <a:pt x="248414" y="10371"/>
                </a:lnTo>
                <a:lnTo>
                  <a:pt x="255134" y="7867"/>
                </a:lnTo>
                <a:lnTo>
                  <a:pt x="261519" y="5245"/>
                </a:lnTo>
                <a:lnTo>
                  <a:pt x="267681" y="3496"/>
                </a:lnTo>
                <a:lnTo>
                  <a:pt x="273694" y="2331"/>
                </a:lnTo>
                <a:lnTo>
                  <a:pt x="279607" y="1554"/>
                </a:lnTo>
                <a:lnTo>
                  <a:pt x="288718" y="691"/>
                </a:lnTo>
                <a:lnTo>
                  <a:pt x="30000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46"/>
          <p:cNvSpPr/>
          <p:nvPr/>
        </p:nvSpPr>
        <p:spPr>
          <a:xfrm>
            <a:off x="1640593" y="985942"/>
            <a:ext cx="119627" cy="291351"/>
          </a:xfrm>
          <a:custGeom>
            <a:avLst/>
            <a:gdLst/>
            <a:ahLst/>
            <a:cxnLst/>
            <a:rect l="0" t="0" r="0" b="0"/>
            <a:pathLst>
              <a:path w="119627" h="291351">
                <a:moveTo>
                  <a:pt x="85336" y="8468"/>
                </a:moveTo>
                <a:lnTo>
                  <a:pt x="85336" y="0"/>
                </a:lnTo>
                <a:lnTo>
                  <a:pt x="82796" y="2481"/>
                </a:lnTo>
                <a:lnTo>
                  <a:pt x="77955" y="7285"/>
                </a:lnTo>
                <a:lnTo>
                  <a:pt x="77294" y="10482"/>
                </a:lnTo>
                <a:lnTo>
                  <a:pt x="77117" y="12668"/>
                </a:lnTo>
                <a:lnTo>
                  <a:pt x="76047" y="15078"/>
                </a:lnTo>
                <a:lnTo>
                  <a:pt x="72318" y="20295"/>
                </a:lnTo>
                <a:lnTo>
                  <a:pt x="70942" y="23020"/>
                </a:lnTo>
                <a:lnTo>
                  <a:pt x="69414" y="28588"/>
                </a:lnTo>
                <a:lnTo>
                  <a:pt x="66195" y="36777"/>
                </a:lnTo>
                <a:lnTo>
                  <a:pt x="64003" y="41628"/>
                </a:lnTo>
                <a:lnTo>
                  <a:pt x="59027" y="52098"/>
                </a:lnTo>
                <a:lnTo>
                  <a:pt x="48072" y="74342"/>
                </a:lnTo>
                <a:lnTo>
                  <a:pt x="44301" y="80959"/>
                </a:lnTo>
                <a:lnTo>
                  <a:pt x="39882" y="88227"/>
                </a:lnTo>
                <a:lnTo>
                  <a:pt x="35031" y="95931"/>
                </a:lnTo>
                <a:lnTo>
                  <a:pt x="30844" y="102971"/>
                </a:lnTo>
                <a:lnTo>
                  <a:pt x="27101" y="109570"/>
                </a:lnTo>
                <a:lnTo>
                  <a:pt x="23653" y="115874"/>
                </a:lnTo>
                <a:lnTo>
                  <a:pt x="21354" y="122934"/>
                </a:lnTo>
                <a:lnTo>
                  <a:pt x="19821" y="130499"/>
                </a:lnTo>
                <a:lnTo>
                  <a:pt x="18800" y="138399"/>
                </a:lnTo>
                <a:lnTo>
                  <a:pt x="17166" y="145571"/>
                </a:lnTo>
                <a:lnTo>
                  <a:pt x="15125" y="152257"/>
                </a:lnTo>
                <a:lnTo>
                  <a:pt x="12811" y="158620"/>
                </a:lnTo>
                <a:lnTo>
                  <a:pt x="11269" y="164767"/>
                </a:lnTo>
                <a:lnTo>
                  <a:pt x="10240" y="170769"/>
                </a:lnTo>
                <a:lnTo>
                  <a:pt x="9555" y="176676"/>
                </a:lnTo>
                <a:lnTo>
                  <a:pt x="8145" y="183472"/>
                </a:lnTo>
                <a:lnTo>
                  <a:pt x="6253" y="190860"/>
                </a:lnTo>
                <a:lnTo>
                  <a:pt x="4039" y="198642"/>
                </a:lnTo>
                <a:lnTo>
                  <a:pt x="2563" y="204783"/>
                </a:lnTo>
                <a:lnTo>
                  <a:pt x="1580" y="209830"/>
                </a:lnTo>
                <a:lnTo>
                  <a:pt x="486" y="218929"/>
                </a:lnTo>
                <a:lnTo>
                  <a:pt x="195" y="224023"/>
                </a:lnTo>
                <a:lnTo>
                  <a:pt x="0" y="229324"/>
                </a:lnTo>
                <a:lnTo>
                  <a:pt x="823" y="233810"/>
                </a:lnTo>
                <a:lnTo>
                  <a:pt x="4278" y="241335"/>
                </a:lnTo>
                <a:lnTo>
                  <a:pt x="11577" y="255477"/>
                </a:lnTo>
                <a:lnTo>
                  <a:pt x="14455" y="263664"/>
                </a:lnTo>
                <a:lnTo>
                  <a:pt x="15222" y="267181"/>
                </a:lnTo>
                <a:lnTo>
                  <a:pt x="17639" y="270478"/>
                </a:lnTo>
                <a:lnTo>
                  <a:pt x="21154" y="273629"/>
                </a:lnTo>
                <a:lnTo>
                  <a:pt x="25403" y="276682"/>
                </a:lnTo>
                <a:lnTo>
                  <a:pt x="29189" y="278717"/>
                </a:lnTo>
                <a:lnTo>
                  <a:pt x="32664" y="280074"/>
                </a:lnTo>
                <a:lnTo>
                  <a:pt x="35934" y="280979"/>
                </a:lnTo>
                <a:lnTo>
                  <a:pt x="39067" y="282534"/>
                </a:lnTo>
                <a:lnTo>
                  <a:pt x="42107" y="284523"/>
                </a:lnTo>
                <a:lnTo>
                  <a:pt x="45087" y="286802"/>
                </a:lnTo>
                <a:lnTo>
                  <a:pt x="48979" y="288321"/>
                </a:lnTo>
                <a:lnTo>
                  <a:pt x="53478" y="289334"/>
                </a:lnTo>
                <a:lnTo>
                  <a:pt x="58382" y="290010"/>
                </a:lnTo>
                <a:lnTo>
                  <a:pt x="62605" y="290460"/>
                </a:lnTo>
                <a:lnTo>
                  <a:pt x="66372" y="290760"/>
                </a:lnTo>
                <a:lnTo>
                  <a:pt x="69836" y="290960"/>
                </a:lnTo>
                <a:lnTo>
                  <a:pt x="78765" y="291182"/>
                </a:lnTo>
                <a:lnTo>
                  <a:pt x="104954" y="291350"/>
                </a:lnTo>
                <a:lnTo>
                  <a:pt x="107940" y="290401"/>
                </a:lnTo>
                <a:lnTo>
                  <a:pt x="110883" y="288815"/>
                </a:lnTo>
                <a:lnTo>
                  <a:pt x="119626" y="2827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47"/>
          <p:cNvSpPr/>
          <p:nvPr/>
        </p:nvSpPr>
        <p:spPr>
          <a:xfrm>
            <a:off x="1798143" y="1114425"/>
            <a:ext cx="184962" cy="145733"/>
          </a:xfrm>
          <a:custGeom>
            <a:avLst/>
            <a:gdLst/>
            <a:ahLst/>
            <a:cxnLst/>
            <a:rect l="0" t="0" r="0" b="0"/>
            <a:pathLst>
              <a:path w="184962" h="145733">
                <a:moveTo>
                  <a:pt x="4939" y="0"/>
                </a:moveTo>
                <a:lnTo>
                  <a:pt x="0" y="0"/>
                </a:lnTo>
                <a:lnTo>
                  <a:pt x="4690" y="0"/>
                </a:lnTo>
                <a:lnTo>
                  <a:pt x="9416" y="4550"/>
                </a:lnTo>
                <a:lnTo>
                  <a:pt x="12298" y="7380"/>
                </a:lnTo>
                <a:lnTo>
                  <a:pt x="13655" y="9683"/>
                </a:lnTo>
                <a:lnTo>
                  <a:pt x="15512" y="13122"/>
                </a:lnTo>
                <a:lnTo>
                  <a:pt x="17703" y="17321"/>
                </a:lnTo>
                <a:lnTo>
                  <a:pt x="20116" y="21072"/>
                </a:lnTo>
                <a:lnTo>
                  <a:pt x="22677" y="24525"/>
                </a:lnTo>
                <a:lnTo>
                  <a:pt x="25336" y="27780"/>
                </a:lnTo>
                <a:lnTo>
                  <a:pt x="28062" y="30902"/>
                </a:lnTo>
                <a:lnTo>
                  <a:pt x="30832" y="33936"/>
                </a:lnTo>
                <a:lnTo>
                  <a:pt x="33631" y="36912"/>
                </a:lnTo>
                <a:lnTo>
                  <a:pt x="36450" y="40800"/>
                </a:lnTo>
                <a:lnTo>
                  <a:pt x="39281" y="45297"/>
                </a:lnTo>
                <a:lnTo>
                  <a:pt x="42121" y="50201"/>
                </a:lnTo>
                <a:lnTo>
                  <a:pt x="44967" y="54422"/>
                </a:lnTo>
                <a:lnTo>
                  <a:pt x="47817" y="58189"/>
                </a:lnTo>
                <a:lnTo>
                  <a:pt x="50669" y="61652"/>
                </a:lnTo>
                <a:lnTo>
                  <a:pt x="54476" y="65866"/>
                </a:lnTo>
                <a:lnTo>
                  <a:pt x="63785" y="75629"/>
                </a:lnTo>
                <a:lnTo>
                  <a:pt x="84596" y="96770"/>
                </a:lnTo>
                <a:lnTo>
                  <a:pt x="88524" y="99756"/>
                </a:lnTo>
                <a:lnTo>
                  <a:pt x="93047" y="102699"/>
                </a:lnTo>
                <a:lnTo>
                  <a:pt x="97968" y="105613"/>
                </a:lnTo>
                <a:lnTo>
                  <a:pt x="103153" y="108509"/>
                </a:lnTo>
                <a:lnTo>
                  <a:pt x="113995" y="114266"/>
                </a:lnTo>
                <a:lnTo>
                  <a:pt x="118600" y="117135"/>
                </a:lnTo>
                <a:lnTo>
                  <a:pt x="122623" y="120000"/>
                </a:lnTo>
                <a:lnTo>
                  <a:pt x="126257" y="122862"/>
                </a:lnTo>
                <a:lnTo>
                  <a:pt x="129633" y="124770"/>
                </a:lnTo>
                <a:lnTo>
                  <a:pt x="132836" y="126043"/>
                </a:lnTo>
                <a:lnTo>
                  <a:pt x="135924" y="126891"/>
                </a:lnTo>
                <a:lnTo>
                  <a:pt x="139887" y="128409"/>
                </a:lnTo>
                <a:lnTo>
                  <a:pt x="144434" y="130373"/>
                </a:lnTo>
                <a:lnTo>
                  <a:pt x="149371" y="132635"/>
                </a:lnTo>
                <a:lnTo>
                  <a:pt x="153614" y="135096"/>
                </a:lnTo>
                <a:lnTo>
                  <a:pt x="157396" y="137689"/>
                </a:lnTo>
                <a:lnTo>
                  <a:pt x="160869" y="140370"/>
                </a:lnTo>
                <a:lnTo>
                  <a:pt x="164138" y="142157"/>
                </a:lnTo>
                <a:lnTo>
                  <a:pt x="167269" y="143349"/>
                </a:lnTo>
                <a:lnTo>
                  <a:pt x="174587" y="145261"/>
                </a:lnTo>
                <a:lnTo>
                  <a:pt x="178128" y="145523"/>
                </a:lnTo>
                <a:lnTo>
                  <a:pt x="184961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48"/>
          <p:cNvSpPr/>
          <p:nvPr/>
        </p:nvSpPr>
        <p:spPr>
          <a:xfrm>
            <a:off x="1854660" y="1088707"/>
            <a:ext cx="128445" cy="195576"/>
          </a:xfrm>
          <a:custGeom>
            <a:avLst/>
            <a:gdLst/>
            <a:ahLst/>
            <a:cxnLst/>
            <a:rect l="0" t="0" r="0" b="0"/>
            <a:pathLst>
              <a:path w="128445" h="195576">
                <a:moveTo>
                  <a:pt x="128444" y="0"/>
                </a:moveTo>
                <a:lnTo>
                  <a:pt x="121063" y="0"/>
                </a:lnTo>
                <a:lnTo>
                  <a:pt x="120666" y="953"/>
                </a:lnTo>
                <a:lnTo>
                  <a:pt x="120225" y="4551"/>
                </a:lnTo>
                <a:lnTo>
                  <a:pt x="119155" y="5891"/>
                </a:lnTo>
                <a:lnTo>
                  <a:pt x="117489" y="6785"/>
                </a:lnTo>
                <a:lnTo>
                  <a:pt x="115426" y="7381"/>
                </a:lnTo>
                <a:lnTo>
                  <a:pt x="113098" y="8731"/>
                </a:lnTo>
                <a:lnTo>
                  <a:pt x="110593" y="10583"/>
                </a:lnTo>
                <a:lnTo>
                  <a:pt x="107971" y="12770"/>
                </a:lnTo>
                <a:lnTo>
                  <a:pt x="106223" y="16133"/>
                </a:lnTo>
                <a:lnTo>
                  <a:pt x="105058" y="20281"/>
                </a:lnTo>
                <a:lnTo>
                  <a:pt x="104281" y="24950"/>
                </a:lnTo>
                <a:lnTo>
                  <a:pt x="101858" y="29016"/>
                </a:lnTo>
                <a:lnTo>
                  <a:pt x="98338" y="32679"/>
                </a:lnTo>
                <a:lnTo>
                  <a:pt x="94086" y="36074"/>
                </a:lnTo>
                <a:lnTo>
                  <a:pt x="90299" y="41194"/>
                </a:lnTo>
                <a:lnTo>
                  <a:pt x="86821" y="47465"/>
                </a:lnTo>
                <a:lnTo>
                  <a:pt x="83551" y="54503"/>
                </a:lnTo>
                <a:lnTo>
                  <a:pt x="79465" y="62053"/>
                </a:lnTo>
                <a:lnTo>
                  <a:pt x="74837" y="69944"/>
                </a:lnTo>
                <a:lnTo>
                  <a:pt x="69846" y="78062"/>
                </a:lnTo>
                <a:lnTo>
                  <a:pt x="64614" y="85379"/>
                </a:lnTo>
                <a:lnTo>
                  <a:pt x="59221" y="92162"/>
                </a:lnTo>
                <a:lnTo>
                  <a:pt x="53720" y="98589"/>
                </a:lnTo>
                <a:lnTo>
                  <a:pt x="49101" y="104778"/>
                </a:lnTo>
                <a:lnTo>
                  <a:pt x="45069" y="110810"/>
                </a:lnTo>
                <a:lnTo>
                  <a:pt x="41428" y="116736"/>
                </a:lnTo>
                <a:lnTo>
                  <a:pt x="37096" y="122591"/>
                </a:lnTo>
                <a:lnTo>
                  <a:pt x="32303" y="128400"/>
                </a:lnTo>
                <a:lnTo>
                  <a:pt x="27203" y="134178"/>
                </a:lnTo>
                <a:lnTo>
                  <a:pt x="23803" y="139934"/>
                </a:lnTo>
                <a:lnTo>
                  <a:pt x="21536" y="145677"/>
                </a:lnTo>
                <a:lnTo>
                  <a:pt x="20024" y="151410"/>
                </a:lnTo>
                <a:lnTo>
                  <a:pt x="18064" y="156185"/>
                </a:lnTo>
                <a:lnTo>
                  <a:pt x="15805" y="160321"/>
                </a:lnTo>
                <a:lnTo>
                  <a:pt x="13347" y="164031"/>
                </a:lnTo>
                <a:lnTo>
                  <a:pt x="10755" y="167456"/>
                </a:lnTo>
                <a:lnTo>
                  <a:pt x="8075" y="170693"/>
                </a:lnTo>
                <a:lnTo>
                  <a:pt x="1480" y="178180"/>
                </a:lnTo>
                <a:lnTo>
                  <a:pt x="939" y="179746"/>
                </a:lnTo>
                <a:lnTo>
                  <a:pt x="338" y="184027"/>
                </a:lnTo>
                <a:lnTo>
                  <a:pt x="71" y="189105"/>
                </a:lnTo>
                <a:lnTo>
                  <a:pt x="0" y="191793"/>
                </a:lnTo>
                <a:lnTo>
                  <a:pt x="904" y="193584"/>
                </a:lnTo>
                <a:lnTo>
                  <a:pt x="2460" y="194779"/>
                </a:lnTo>
                <a:lnTo>
                  <a:pt x="4450" y="195575"/>
                </a:lnTo>
                <a:lnTo>
                  <a:pt x="5776" y="195153"/>
                </a:lnTo>
                <a:lnTo>
                  <a:pt x="6661" y="193920"/>
                </a:lnTo>
                <a:lnTo>
                  <a:pt x="8429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49"/>
          <p:cNvSpPr/>
          <p:nvPr/>
        </p:nvSpPr>
        <p:spPr>
          <a:xfrm>
            <a:off x="2029600" y="994410"/>
            <a:ext cx="106501" cy="360046"/>
          </a:xfrm>
          <a:custGeom>
            <a:avLst/>
            <a:gdLst/>
            <a:ahLst/>
            <a:cxnLst/>
            <a:rect l="0" t="0" r="0" b="0"/>
            <a:pathLst>
              <a:path w="106501" h="360046">
                <a:moveTo>
                  <a:pt x="4939" y="0"/>
                </a:moveTo>
                <a:lnTo>
                  <a:pt x="0" y="0"/>
                </a:lnTo>
                <a:lnTo>
                  <a:pt x="9242" y="0"/>
                </a:lnTo>
                <a:lnTo>
                  <a:pt x="12570" y="952"/>
                </a:lnTo>
                <a:lnTo>
                  <a:pt x="16694" y="2540"/>
                </a:lnTo>
                <a:lnTo>
                  <a:pt x="21348" y="4550"/>
                </a:lnTo>
                <a:lnTo>
                  <a:pt x="25404" y="6843"/>
                </a:lnTo>
                <a:lnTo>
                  <a:pt x="29060" y="9325"/>
                </a:lnTo>
                <a:lnTo>
                  <a:pt x="32450" y="11931"/>
                </a:lnTo>
                <a:lnTo>
                  <a:pt x="35662" y="14622"/>
                </a:lnTo>
                <a:lnTo>
                  <a:pt x="38756" y="17368"/>
                </a:lnTo>
                <a:lnTo>
                  <a:pt x="41772" y="20151"/>
                </a:lnTo>
                <a:lnTo>
                  <a:pt x="45687" y="22959"/>
                </a:lnTo>
                <a:lnTo>
                  <a:pt x="50202" y="25783"/>
                </a:lnTo>
                <a:lnTo>
                  <a:pt x="55117" y="28619"/>
                </a:lnTo>
                <a:lnTo>
                  <a:pt x="59346" y="32414"/>
                </a:lnTo>
                <a:lnTo>
                  <a:pt x="63118" y="36849"/>
                </a:lnTo>
                <a:lnTo>
                  <a:pt x="66585" y="41711"/>
                </a:lnTo>
                <a:lnTo>
                  <a:pt x="69849" y="46857"/>
                </a:lnTo>
                <a:lnTo>
                  <a:pt x="72978" y="52193"/>
                </a:lnTo>
                <a:lnTo>
                  <a:pt x="76016" y="57655"/>
                </a:lnTo>
                <a:lnTo>
                  <a:pt x="81931" y="68804"/>
                </a:lnTo>
                <a:lnTo>
                  <a:pt x="84843" y="74444"/>
                </a:lnTo>
                <a:lnTo>
                  <a:pt x="86783" y="80109"/>
                </a:lnTo>
                <a:lnTo>
                  <a:pt x="88077" y="85791"/>
                </a:lnTo>
                <a:lnTo>
                  <a:pt x="88939" y="91484"/>
                </a:lnTo>
                <a:lnTo>
                  <a:pt x="90467" y="98137"/>
                </a:lnTo>
                <a:lnTo>
                  <a:pt x="92438" y="105429"/>
                </a:lnTo>
                <a:lnTo>
                  <a:pt x="94704" y="113149"/>
                </a:lnTo>
                <a:lnTo>
                  <a:pt x="96215" y="120200"/>
                </a:lnTo>
                <a:lnTo>
                  <a:pt x="97223" y="126805"/>
                </a:lnTo>
                <a:lnTo>
                  <a:pt x="97894" y="133114"/>
                </a:lnTo>
                <a:lnTo>
                  <a:pt x="99294" y="140178"/>
                </a:lnTo>
                <a:lnTo>
                  <a:pt x="101180" y="147744"/>
                </a:lnTo>
                <a:lnTo>
                  <a:pt x="103390" y="155646"/>
                </a:lnTo>
                <a:lnTo>
                  <a:pt x="104863" y="162819"/>
                </a:lnTo>
                <a:lnTo>
                  <a:pt x="105845" y="169506"/>
                </a:lnTo>
                <a:lnTo>
                  <a:pt x="106500" y="175869"/>
                </a:lnTo>
                <a:lnTo>
                  <a:pt x="105984" y="182968"/>
                </a:lnTo>
                <a:lnTo>
                  <a:pt x="104687" y="190559"/>
                </a:lnTo>
                <a:lnTo>
                  <a:pt x="102871" y="198476"/>
                </a:lnTo>
                <a:lnTo>
                  <a:pt x="101660" y="205660"/>
                </a:lnTo>
                <a:lnTo>
                  <a:pt x="100852" y="212354"/>
                </a:lnTo>
                <a:lnTo>
                  <a:pt x="100314" y="218722"/>
                </a:lnTo>
                <a:lnTo>
                  <a:pt x="99002" y="225824"/>
                </a:lnTo>
                <a:lnTo>
                  <a:pt x="97175" y="233417"/>
                </a:lnTo>
                <a:lnTo>
                  <a:pt x="95005" y="241336"/>
                </a:lnTo>
                <a:lnTo>
                  <a:pt x="92606" y="248521"/>
                </a:lnTo>
                <a:lnTo>
                  <a:pt x="90054" y="255215"/>
                </a:lnTo>
                <a:lnTo>
                  <a:pt x="87400" y="261583"/>
                </a:lnTo>
                <a:lnTo>
                  <a:pt x="84678" y="267734"/>
                </a:lnTo>
                <a:lnTo>
                  <a:pt x="79114" y="279647"/>
                </a:lnTo>
                <a:lnTo>
                  <a:pt x="76006" y="288753"/>
                </a:lnTo>
                <a:lnTo>
                  <a:pt x="73672" y="296927"/>
                </a:lnTo>
                <a:lnTo>
                  <a:pt x="71716" y="301773"/>
                </a:lnTo>
                <a:lnTo>
                  <a:pt x="69460" y="306910"/>
                </a:lnTo>
                <a:lnTo>
                  <a:pt x="67003" y="311286"/>
                </a:lnTo>
                <a:lnTo>
                  <a:pt x="64413" y="315156"/>
                </a:lnTo>
                <a:lnTo>
                  <a:pt x="61733" y="318689"/>
                </a:lnTo>
                <a:lnTo>
                  <a:pt x="58756" y="325154"/>
                </a:lnTo>
                <a:lnTo>
                  <a:pt x="57080" y="334149"/>
                </a:lnTo>
                <a:lnTo>
                  <a:pt x="56584" y="342847"/>
                </a:lnTo>
                <a:lnTo>
                  <a:pt x="56393" y="353255"/>
                </a:lnTo>
                <a:lnTo>
                  <a:pt x="56375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50"/>
          <p:cNvSpPr/>
          <p:nvPr/>
        </p:nvSpPr>
        <p:spPr>
          <a:xfrm>
            <a:off x="2291714" y="1131572"/>
            <a:ext cx="188596" cy="8571"/>
          </a:xfrm>
          <a:custGeom>
            <a:avLst/>
            <a:gdLst/>
            <a:ahLst/>
            <a:cxnLst/>
            <a:rect l="0" t="0" r="0" b="0"/>
            <a:pathLst>
              <a:path w="188596" h="8571">
                <a:moveTo>
                  <a:pt x="0" y="8570"/>
                </a:moveTo>
                <a:lnTo>
                  <a:pt x="84207" y="8570"/>
                </a:lnTo>
                <a:lnTo>
                  <a:pt x="89475" y="7617"/>
                </a:lnTo>
                <a:lnTo>
                  <a:pt x="94893" y="6030"/>
                </a:lnTo>
                <a:lnTo>
                  <a:pt x="100410" y="4019"/>
                </a:lnTo>
                <a:lnTo>
                  <a:pt x="105992" y="2679"/>
                </a:lnTo>
                <a:lnTo>
                  <a:pt x="111619" y="1785"/>
                </a:lnTo>
                <a:lnTo>
                  <a:pt x="117276" y="1189"/>
                </a:lnTo>
                <a:lnTo>
                  <a:pt x="122951" y="792"/>
                </a:lnTo>
                <a:lnTo>
                  <a:pt x="128640" y="527"/>
                </a:lnTo>
                <a:lnTo>
                  <a:pt x="140041" y="233"/>
                </a:lnTo>
                <a:lnTo>
                  <a:pt x="178181" y="0"/>
                </a:lnTo>
                <a:lnTo>
                  <a:pt x="179748" y="952"/>
                </a:lnTo>
                <a:lnTo>
                  <a:pt x="181744" y="2539"/>
                </a:lnTo>
                <a:lnTo>
                  <a:pt x="188595" y="85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51"/>
          <p:cNvSpPr/>
          <p:nvPr/>
        </p:nvSpPr>
        <p:spPr>
          <a:xfrm>
            <a:off x="2326004" y="1217294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8573"/>
                </a:moveTo>
                <a:lnTo>
                  <a:pt x="125732" y="8573"/>
                </a:lnTo>
                <a:lnTo>
                  <a:pt x="132399" y="7620"/>
                </a:lnTo>
                <a:lnTo>
                  <a:pt x="139701" y="6033"/>
                </a:lnTo>
                <a:lnTo>
                  <a:pt x="147427" y="4022"/>
                </a:lnTo>
                <a:lnTo>
                  <a:pt x="154482" y="2682"/>
                </a:lnTo>
                <a:lnTo>
                  <a:pt x="161091" y="1788"/>
                </a:lnTo>
                <a:lnTo>
                  <a:pt x="167401" y="1192"/>
                </a:lnTo>
                <a:lnTo>
                  <a:pt x="173513" y="795"/>
                </a:lnTo>
                <a:lnTo>
                  <a:pt x="179493" y="530"/>
                </a:lnTo>
                <a:lnTo>
                  <a:pt x="191218" y="23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52"/>
          <p:cNvSpPr/>
          <p:nvPr/>
        </p:nvSpPr>
        <p:spPr>
          <a:xfrm>
            <a:off x="2831782" y="977265"/>
            <a:ext cx="231458" cy="248603"/>
          </a:xfrm>
          <a:custGeom>
            <a:avLst/>
            <a:gdLst/>
            <a:ahLst/>
            <a:cxnLst/>
            <a:rect l="0" t="0" r="0" b="0"/>
            <a:pathLst>
              <a:path w="231458" h="248603">
                <a:moveTo>
                  <a:pt x="0" y="0"/>
                </a:moveTo>
                <a:lnTo>
                  <a:pt x="0" y="12770"/>
                </a:lnTo>
                <a:lnTo>
                  <a:pt x="953" y="14228"/>
                </a:lnTo>
                <a:lnTo>
                  <a:pt x="2540" y="15200"/>
                </a:lnTo>
                <a:lnTo>
                  <a:pt x="4551" y="15848"/>
                </a:lnTo>
                <a:lnTo>
                  <a:pt x="5891" y="17233"/>
                </a:lnTo>
                <a:lnTo>
                  <a:pt x="6785" y="19108"/>
                </a:lnTo>
                <a:lnTo>
                  <a:pt x="7381" y="21311"/>
                </a:lnTo>
                <a:lnTo>
                  <a:pt x="9683" y="23732"/>
                </a:lnTo>
                <a:lnTo>
                  <a:pt x="13123" y="26299"/>
                </a:lnTo>
                <a:lnTo>
                  <a:pt x="17321" y="28963"/>
                </a:lnTo>
                <a:lnTo>
                  <a:pt x="20120" y="31691"/>
                </a:lnTo>
                <a:lnTo>
                  <a:pt x="21986" y="34462"/>
                </a:lnTo>
                <a:lnTo>
                  <a:pt x="23230" y="37262"/>
                </a:lnTo>
                <a:lnTo>
                  <a:pt x="25964" y="41034"/>
                </a:lnTo>
                <a:lnTo>
                  <a:pt x="29692" y="45453"/>
                </a:lnTo>
                <a:lnTo>
                  <a:pt x="37961" y="54491"/>
                </a:lnTo>
                <a:lnTo>
                  <a:pt x="44812" y="61683"/>
                </a:lnTo>
                <a:lnTo>
                  <a:pt x="58574" y="75638"/>
                </a:lnTo>
                <a:lnTo>
                  <a:pt x="62862" y="80905"/>
                </a:lnTo>
                <a:lnTo>
                  <a:pt x="66673" y="86322"/>
                </a:lnTo>
                <a:lnTo>
                  <a:pt x="70166" y="91838"/>
                </a:lnTo>
                <a:lnTo>
                  <a:pt x="74400" y="97420"/>
                </a:lnTo>
                <a:lnTo>
                  <a:pt x="79128" y="103046"/>
                </a:lnTo>
                <a:lnTo>
                  <a:pt x="84184" y="108703"/>
                </a:lnTo>
                <a:lnTo>
                  <a:pt x="88508" y="114378"/>
                </a:lnTo>
                <a:lnTo>
                  <a:pt x="92343" y="120067"/>
                </a:lnTo>
                <a:lnTo>
                  <a:pt x="95852" y="125764"/>
                </a:lnTo>
                <a:lnTo>
                  <a:pt x="99144" y="132420"/>
                </a:lnTo>
                <a:lnTo>
                  <a:pt x="102291" y="139715"/>
                </a:lnTo>
                <a:lnTo>
                  <a:pt x="105341" y="147436"/>
                </a:lnTo>
                <a:lnTo>
                  <a:pt x="109280" y="153535"/>
                </a:lnTo>
                <a:lnTo>
                  <a:pt x="113811" y="158554"/>
                </a:lnTo>
                <a:lnTo>
                  <a:pt x="118736" y="162853"/>
                </a:lnTo>
                <a:lnTo>
                  <a:pt x="122973" y="167623"/>
                </a:lnTo>
                <a:lnTo>
                  <a:pt x="126749" y="172709"/>
                </a:lnTo>
                <a:lnTo>
                  <a:pt x="130219" y="178004"/>
                </a:lnTo>
                <a:lnTo>
                  <a:pt x="134438" y="182487"/>
                </a:lnTo>
                <a:lnTo>
                  <a:pt x="139155" y="186428"/>
                </a:lnTo>
                <a:lnTo>
                  <a:pt x="144205" y="190008"/>
                </a:lnTo>
                <a:lnTo>
                  <a:pt x="148524" y="193346"/>
                </a:lnTo>
                <a:lnTo>
                  <a:pt x="152356" y="196525"/>
                </a:lnTo>
                <a:lnTo>
                  <a:pt x="155863" y="199596"/>
                </a:lnTo>
                <a:lnTo>
                  <a:pt x="160106" y="203549"/>
                </a:lnTo>
                <a:lnTo>
                  <a:pt x="178064" y="221041"/>
                </a:lnTo>
                <a:lnTo>
                  <a:pt x="181574" y="224513"/>
                </a:lnTo>
                <a:lnTo>
                  <a:pt x="184867" y="226828"/>
                </a:lnTo>
                <a:lnTo>
                  <a:pt x="191066" y="229399"/>
                </a:lnTo>
                <a:lnTo>
                  <a:pt x="196996" y="233083"/>
                </a:lnTo>
                <a:lnTo>
                  <a:pt x="202806" y="237895"/>
                </a:lnTo>
                <a:lnTo>
                  <a:pt x="208563" y="243208"/>
                </a:lnTo>
                <a:lnTo>
                  <a:pt x="211432" y="245006"/>
                </a:lnTo>
                <a:lnTo>
                  <a:pt x="217160" y="247004"/>
                </a:lnTo>
                <a:lnTo>
                  <a:pt x="222880" y="247892"/>
                </a:lnTo>
                <a:lnTo>
                  <a:pt x="231457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53"/>
          <p:cNvSpPr/>
          <p:nvPr/>
        </p:nvSpPr>
        <p:spPr>
          <a:xfrm>
            <a:off x="2857500" y="994410"/>
            <a:ext cx="180023" cy="248603"/>
          </a:xfrm>
          <a:custGeom>
            <a:avLst/>
            <a:gdLst/>
            <a:ahLst/>
            <a:cxnLst/>
            <a:rect l="0" t="0" r="0" b="0"/>
            <a:pathLst>
              <a:path w="180023" h="248603">
                <a:moveTo>
                  <a:pt x="180022" y="0"/>
                </a:moveTo>
                <a:lnTo>
                  <a:pt x="175471" y="4550"/>
                </a:lnTo>
                <a:lnTo>
                  <a:pt x="174131" y="6843"/>
                </a:lnTo>
                <a:lnTo>
                  <a:pt x="172641" y="11931"/>
                </a:lnTo>
                <a:lnTo>
                  <a:pt x="169439" y="17368"/>
                </a:lnTo>
                <a:lnTo>
                  <a:pt x="163888" y="23911"/>
                </a:lnTo>
                <a:lnTo>
                  <a:pt x="155071" y="33169"/>
                </a:lnTo>
                <a:lnTo>
                  <a:pt x="151006" y="39258"/>
                </a:lnTo>
                <a:lnTo>
                  <a:pt x="147343" y="46174"/>
                </a:lnTo>
                <a:lnTo>
                  <a:pt x="143948" y="53643"/>
                </a:lnTo>
                <a:lnTo>
                  <a:pt x="139781" y="61479"/>
                </a:lnTo>
                <a:lnTo>
                  <a:pt x="135097" y="69561"/>
                </a:lnTo>
                <a:lnTo>
                  <a:pt x="124813" y="86161"/>
                </a:lnTo>
                <a:lnTo>
                  <a:pt x="97034" y="128644"/>
                </a:lnTo>
                <a:lnTo>
                  <a:pt x="62854" y="180027"/>
                </a:lnTo>
                <a:lnTo>
                  <a:pt x="58095" y="187645"/>
                </a:lnTo>
                <a:lnTo>
                  <a:pt x="53970" y="194629"/>
                </a:lnTo>
                <a:lnTo>
                  <a:pt x="50267" y="201190"/>
                </a:lnTo>
                <a:lnTo>
                  <a:pt x="45894" y="207469"/>
                </a:lnTo>
                <a:lnTo>
                  <a:pt x="41073" y="213560"/>
                </a:lnTo>
                <a:lnTo>
                  <a:pt x="35955" y="219526"/>
                </a:lnTo>
                <a:lnTo>
                  <a:pt x="31590" y="224455"/>
                </a:lnTo>
                <a:lnTo>
                  <a:pt x="24200" y="232473"/>
                </a:lnTo>
                <a:lnTo>
                  <a:pt x="14684" y="242341"/>
                </a:lnTo>
                <a:lnTo>
                  <a:pt x="11694" y="244428"/>
                </a:lnTo>
                <a:lnTo>
                  <a:pt x="8749" y="245820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54"/>
          <p:cNvSpPr/>
          <p:nvPr/>
        </p:nvSpPr>
        <p:spPr>
          <a:xfrm>
            <a:off x="3192180" y="848677"/>
            <a:ext cx="136808" cy="68580"/>
          </a:xfrm>
          <a:custGeom>
            <a:avLst/>
            <a:gdLst/>
            <a:ahLst/>
            <a:cxnLst/>
            <a:rect l="0" t="0" r="0" b="0"/>
            <a:pathLst>
              <a:path w="136808" h="68580">
                <a:moveTo>
                  <a:pt x="8220" y="0"/>
                </a:moveTo>
                <a:lnTo>
                  <a:pt x="8220" y="41204"/>
                </a:lnTo>
                <a:lnTo>
                  <a:pt x="7267" y="42709"/>
                </a:lnTo>
                <a:lnTo>
                  <a:pt x="5680" y="44665"/>
                </a:lnTo>
                <a:lnTo>
                  <a:pt x="3669" y="46922"/>
                </a:lnTo>
                <a:lnTo>
                  <a:pt x="2328" y="49379"/>
                </a:lnTo>
                <a:lnTo>
                  <a:pt x="1434" y="51969"/>
                </a:lnTo>
                <a:lnTo>
                  <a:pt x="0" y="58420"/>
                </a:lnTo>
                <a:lnTo>
                  <a:pt x="835" y="59902"/>
                </a:lnTo>
                <a:lnTo>
                  <a:pt x="2344" y="61842"/>
                </a:lnTo>
                <a:lnTo>
                  <a:pt x="7059" y="67249"/>
                </a:lnTo>
                <a:lnTo>
                  <a:pt x="8398" y="67693"/>
                </a:lnTo>
                <a:lnTo>
                  <a:pt x="12426" y="68186"/>
                </a:lnTo>
                <a:lnTo>
                  <a:pt x="14834" y="68317"/>
                </a:lnTo>
                <a:lnTo>
                  <a:pt x="20050" y="68463"/>
                </a:lnTo>
                <a:lnTo>
                  <a:pt x="49184" y="68578"/>
                </a:lnTo>
                <a:lnTo>
                  <a:pt x="58493" y="68579"/>
                </a:lnTo>
                <a:lnTo>
                  <a:pt x="63643" y="67627"/>
                </a:lnTo>
                <a:lnTo>
                  <a:pt x="68981" y="66040"/>
                </a:lnTo>
                <a:lnTo>
                  <a:pt x="74445" y="64029"/>
                </a:lnTo>
                <a:lnTo>
                  <a:pt x="79040" y="62688"/>
                </a:lnTo>
                <a:lnTo>
                  <a:pt x="83055" y="61795"/>
                </a:lnTo>
                <a:lnTo>
                  <a:pt x="86685" y="61199"/>
                </a:lnTo>
                <a:lnTo>
                  <a:pt x="91010" y="59849"/>
                </a:lnTo>
                <a:lnTo>
                  <a:pt x="95798" y="57997"/>
                </a:lnTo>
                <a:lnTo>
                  <a:pt x="100896" y="55810"/>
                </a:lnTo>
                <a:lnTo>
                  <a:pt x="105246" y="54351"/>
                </a:lnTo>
                <a:lnTo>
                  <a:pt x="109099" y="53379"/>
                </a:lnTo>
                <a:lnTo>
                  <a:pt x="112620" y="52731"/>
                </a:lnTo>
                <a:lnTo>
                  <a:pt x="115920" y="52299"/>
                </a:lnTo>
                <a:lnTo>
                  <a:pt x="119072" y="52011"/>
                </a:lnTo>
                <a:lnTo>
                  <a:pt x="122127" y="51819"/>
                </a:lnTo>
                <a:lnTo>
                  <a:pt x="128060" y="51606"/>
                </a:lnTo>
                <a:lnTo>
                  <a:pt x="135079" y="51469"/>
                </a:lnTo>
                <a:lnTo>
                  <a:pt x="135655" y="50505"/>
                </a:lnTo>
                <a:lnTo>
                  <a:pt x="136039" y="48910"/>
                </a:lnTo>
                <a:lnTo>
                  <a:pt x="136807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55"/>
          <p:cNvSpPr/>
          <p:nvPr/>
        </p:nvSpPr>
        <p:spPr>
          <a:xfrm>
            <a:off x="3294697" y="805815"/>
            <a:ext cx="34291" cy="240030"/>
          </a:xfrm>
          <a:custGeom>
            <a:avLst/>
            <a:gdLst/>
            <a:ahLst/>
            <a:cxnLst/>
            <a:rect l="0" t="0" r="0" b="0"/>
            <a:pathLst>
              <a:path w="34291" h="240030">
                <a:moveTo>
                  <a:pt x="8573" y="0"/>
                </a:moveTo>
                <a:lnTo>
                  <a:pt x="4022" y="4550"/>
                </a:lnTo>
                <a:lnTo>
                  <a:pt x="2681" y="6843"/>
                </a:lnTo>
                <a:lnTo>
                  <a:pt x="1788" y="9325"/>
                </a:lnTo>
                <a:lnTo>
                  <a:pt x="794" y="14622"/>
                </a:lnTo>
                <a:lnTo>
                  <a:pt x="353" y="20151"/>
                </a:lnTo>
                <a:lnTo>
                  <a:pt x="157" y="25783"/>
                </a:lnTo>
                <a:lnTo>
                  <a:pt x="46" y="36849"/>
                </a:lnTo>
                <a:lnTo>
                  <a:pt x="0" y="117192"/>
                </a:lnTo>
                <a:lnTo>
                  <a:pt x="953" y="121943"/>
                </a:lnTo>
                <a:lnTo>
                  <a:pt x="2540" y="126063"/>
                </a:lnTo>
                <a:lnTo>
                  <a:pt x="4551" y="129762"/>
                </a:lnTo>
                <a:lnTo>
                  <a:pt x="5891" y="134133"/>
                </a:lnTo>
                <a:lnTo>
                  <a:pt x="6785" y="138952"/>
                </a:lnTo>
                <a:lnTo>
                  <a:pt x="7381" y="144069"/>
                </a:lnTo>
                <a:lnTo>
                  <a:pt x="7778" y="149386"/>
                </a:lnTo>
                <a:lnTo>
                  <a:pt x="8043" y="154835"/>
                </a:lnTo>
                <a:lnTo>
                  <a:pt x="8219" y="160373"/>
                </a:lnTo>
                <a:lnTo>
                  <a:pt x="9290" y="165018"/>
                </a:lnTo>
                <a:lnTo>
                  <a:pt x="10955" y="169067"/>
                </a:lnTo>
                <a:lnTo>
                  <a:pt x="13019" y="172719"/>
                </a:lnTo>
                <a:lnTo>
                  <a:pt x="14394" y="177058"/>
                </a:lnTo>
                <a:lnTo>
                  <a:pt x="15311" y="181856"/>
                </a:lnTo>
                <a:lnTo>
                  <a:pt x="15923" y="186960"/>
                </a:lnTo>
                <a:lnTo>
                  <a:pt x="17283" y="191315"/>
                </a:lnTo>
                <a:lnTo>
                  <a:pt x="19142" y="195170"/>
                </a:lnTo>
                <a:lnTo>
                  <a:pt x="21333" y="198694"/>
                </a:lnTo>
                <a:lnTo>
                  <a:pt x="22795" y="201995"/>
                </a:lnTo>
                <a:lnTo>
                  <a:pt x="23769" y="205148"/>
                </a:lnTo>
                <a:lnTo>
                  <a:pt x="24419" y="208203"/>
                </a:lnTo>
                <a:lnTo>
                  <a:pt x="25140" y="214137"/>
                </a:lnTo>
                <a:lnTo>
                  <a:pt x="25603" y="221157"/>
                </a:lnTo>
                <a:lnTo>
                  <a:pt x="25684" y="226923"/>
                </a:lnTo>
                <a:lnTo>
                  <a:pt x="26647" y="229387"/>
                </a:lnTo>
                <a:lnTo>
                  <a:pt x="28243" y="231982"/>
                </a:lnTo>
                <a:lnTo>
                  <a:pt x="34290" y="240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56"/>
          <p:cNvSpPr/>
          <p:nvPr/>
        </p:nvSpPr>
        <p:spPr>
          <a:xfrm>
            <a:off x="3440429" y="1037272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208481" y="8572"/>
                </a:lnTo>
                <a:lnTo>
                  <a:pt x="210425" y="7620"/>
                </a:lnTo>
                <a:lnTo>
                  <a:pt x="211721" y="6033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57"/>
          <p:cNvSpPr/>
          <p:nvPr/>
        </p:nvSpPr>
        <p:spPr>
          <a:xfrm>
            <a:off x="3500799" y="934402"/>
            <a:ext cx="76791" cy="265704"/>
          </a:xfrm>
          <a:custGeom>
            <a:avLst/>
            <a:gdLst/>
            <a:ahLst/>
            <a:cxnLst/>
            <a:rect l="0" t="0" r="0" b="0"/>
            <a:pathLst>
              <a:path w="76791" h="265704">
                <a:moveTo>
                  <a:pt x="16783" y="0"/>
                </a:moveTo>
                <a:lnTo>
                  <a:pt x="12233" y="0"/>
                </a:lnTo>
                <a:lnTo>
                  <a:pt x="10892" y="953"/>
                </a:lnTo>
                <a:lnTo>
                  <a:pt x="9998" y="2540"/>
                </a:lnTo>
                <a:lnTo>
                  <a:pt x="8564" y="7381"/>
                </a:lnTo>
                <a:lnTo>
                  <a:pt x="7494" y="8731"/>
                </a:lnTo>
                <a:lnTo>
                  <a:pt x="5828" y="10583"/>
                </a:lnTo>
                <a:lnTo>
                  <a:pt x="3764" y="12770"/>
                </a:lnTo>
                <a:lnTo>
                  <a:pt x="2389" y="16134"/>
                </a:lnTo>
                <a:lnTo>
                  <a:pt x="1472" y="20281"/>
                </a:lnTo>
                <a:lnTo>
                  <a:pt x="861" y="24950"/>
                </a:lnTo>
                <a:lnTo>
                  <a:pt x="182" y="32679"/>
                </a:lnTo>
                <a:lnTo>
                  <a:pt x="0" y="36074"/>
                </a:lnTo>
                <a:lnTo>
                  <a:pt x="832" y="39289"/>
                </a:lnTo>
                <a:lnTo>
                  <a:pt x="2339" y="42385"/>
                </a:lnTo>
                <a:lnTo>
                  <a:pt x="4296" y="45402"/>
                </a:lnTo>
                <a:lnTo>
                  <a:pt x="5600" y="49318"/>
                </a:lnTo>
                <a:lnTo>
                  <a:pt x="6471" y="53834"/>
                </a:lnTo>
                <a:lnTo>
                  <a:pt x="7050" y="58749"/>
                </a:lnTo>
                <a:lnTo>
                  <a:pt x="8390" y="63931"/>
                </a:lnTo>
                <a:lnTo>
                  <a:pt x="10235" y="69291"/>
                </a:lnTo>
                <a:lnTo>
                  <a:pt x="12418" y="74769"/>
                </a:lnTo>
                <a:lnTo>
                  <a:pt x="13873" y="80326"/>
                </a:lnTo>
                <a:lnTo>
                  <a:pt x="14843" y="85936"/>
                </a:lnTo>
                <a:lnTo>
                  <a:pt x="15489" y="91580"/>
                </a:lnTo>
                <a:lnTo>
                  <a:pt x="16873" y="97249"/>
                </a:lnTo>
                <a:lnTo>
                  <a:pt x="18748" y="102932"/>
                </a:lnTo>
                <a:lnTo>
                  <a:pt x="20951" y="108627"/>
                </a:lnTo>
                <a:lnTo>
                  <a:pt x="22419" y="114328"/>
                </a:lnTo>
                <a:lnTo>
                  <a:pt x="23398" y="120034"/>
                </a:lnTo>
                <a:lnTo>
                  <a:pt x="24050" y="125742"/>
                </a:lnTo>
                <a:lnTo>
                  <a:pt x="24485" y="131453"/>
                </a:lnTo>
                <a:lnTo>
                  <a:pt x="24776" y="137166"/>
                </a:lnTo>
                <a:lnTo>
                  <a:pt x="24969" y="142879"/>
                </a:lnTo>
                <a:lnTo>
                  <a:pt x="26050" y="148592"/>
                </a:lnTo>
                <a:lnTo>
                  <a:pt x="27723" y="154307"/>
                </a:lnTo>
                <a:lnTo>
                  <a:pt x="29792" y="160021"/>
                </a:lnTo>
                <a:lnTo>
                  <a:pt x="32123" y="165736"/>
                </a:lnTo>
                <a:lnTo>
                  <a:pt x="34630" y="171451"/>
                </a:lnTo>
                <a:lnTo>
                  <a:pt x="37254" y="177165"/>
                </a:lnTo>
                <a:lnTo>
                  <a:pt x="39002" y="182880"/>
                </a:lnTo>
                <a:lnTo>
                  <a:pt x="40168" y="188595"/>
                </a:lnTo>
                <a:lnTo>
                  <a:pt x="40946" y="194310"/>
                </a:lnTo>
                <a:lnTo>
                  <a:pt x="41464" y="200025"/>
                </a:lnTo>
                <a:lnTo>
                  <a:pt x="41810" y="205740"/>
                </a:lnTo>
                <a:lnTo>
                  <a:pt x="42040" y="211455"/>
                </a:lnTo>
                <a:lnTo>
                  <a:pt x="43145" y="216218"/>
                </a:lnTo>
                <a:lnTo>
                  <a:pt x="44836" y="220345"/>
                </a:lnTo>
                <a:lnTo>
                  <a:pt x="46915" y="224049"/>
                </a:lnTo>
                <a:lnTo>
                  <a:pt x="49225" y="230705"/>
                </a:lnTo>
                <a:lnTo>
                  <a:pt x="49841" y="233813"/>
                </a:lnTo>
                <a:lnTo>
                  <a:pt x="51204" y="236838"/>
                </a:lnTo>
                <a:lnTo>
                  <a:pt x="53065" y="239807"/>
                </a:lnTo>
                <a:lnTo>
                  <a:pt x="55259" y="242739"/>
                </a:lnTo>
                <a:lnTo>
                  <a:pt x="57674" y="245646"/>
                </a:lnTo>
                <a:lnTo>
                  <a:pt x="60235" y="248536"/>
                </a:lnTo>
                <a:lnTo>
                  <a:pt x="62896" y="251416"/>
                </a:lnTo>
                <a:lnTo>
                  <a:pt x="64670" y="254288"/>
                </a:lnTo>
                <a:lnTo>
                  <a:pt x="66642" y="260020"/>
                </a:lnTo>
                <a:lnTo>
                  <a:pt x="68119" y="261929"/>
                </a:lnTo>
                <a:lnTo>
                  <a:pt x="70057" y="263202"/>
                </a:lnTo>
                <a:lnTo>
                  <a:pt x="76674" y="265703"/>
                </a:lnTo>
                <a:lnTo>
                  <a:pt x="76739" y="263188"/>
                </a:lnTo>
                <a:lnTo>
                  <a:pt x="7679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58"/>
          <p:cNvSpPr/>
          <p:nvPr/>
        </p:nvSpPr>
        <p:spPr>
          <a:xfrm>
            <a:off x="3774757" y="857250"/>
            <a:ext cx="85726" cy="351473"/>
          </a:xfrm>
          <a:custGeom>
            <a:avLst/>
            <a:gdLst/>
            <a:ahLst/>
            <a:cxnLst/>
            <a:rect l="0" t="0" r="0" b="0"/>
            <a:pathLst>
              <a:path w="85726" h="35147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39"/>
                </a:lnTo>
                <a:lnTo>
                  <a:pt x="7381" y="4550"/>
                </a:lnTo>
                <a:lnTo>
                  <a:pt x="8043" y="11865"/>
                </a:lnTo>
                <a:lnTo>
                  <a:pt x="8219" y="16482"/>
                </a:lnTo>
                <a:lnTo>
                  <a:pt x="9290" y="20513"/>
                </a:lnTo>
                <a:lnTo>
                  <a:pt x="10956" y="24153"/>
                </a:lnTo>
                <a:lnTo>
                  <a:pt x="13019" y="27532"/>
                </a:lnTo>
                <a:lnTo>
                  <a:pt x="15311" y="33826"/>
                </a:lnTo>
                <a:lnTo>
                  <a:pt x="16330" y="40751"/>
                </a:lnTo>
                <a:lnTo>
                  <a:pt x="16783" y="50179"/>
                </a:lnTo>
                <a:lnTo>
                  <a:pt x="17856" y="55360"/>
                </a:lnTo>
                <a:lnTo>
                  <a:pt x="19524" y="60719"/>
                </a:lnTo>
                <a:lnTo>
                  <a:pt x="21589" y="66197"/>
                </a:lnTo>
                <a:lnTo>
                  <a:pt x="22965" y="71753"/>
                </a:lnTo>
                <a:lnTo>
                  <a:pt x="23882" y="77363"/>
                </a:lnTo>
                <a:lnTo>
                  <a:pt x="24494" y="83008"/>
                </a:lnTo>
                <a:lnTo>
                  <a:pt x="24902" y="88676"/>
                </a:lnTo>
                <a:lnTo>
                  <a:pt x="25174" y="94360"/>
                </a:lnTo>
                <a:lnTo>
                  <a:pt x="25476" y="106707"/>
                </a:lnTo>
                <a:lnTo>
                  <a:pt x="25610" y="121720"/>
                </a:lnTo>
                <a:lnTo>
                  <a:pt x="26598" y="128772"/>
                </a:lnTo>
                <a:lnTo>
                  <a:pt x="28210" y="135378"/>
                </a:lnTo>
                <a:lnTo>
                  <a:pt x="30237" y="141687"/>
                </a:lnTo>
                <a:lnTo>
                  <a:pt x="31588" y="147798"/>
                </a:lnTo>
                <a:lnTo>
                  <a:pt x="32488" y="153777"/>
                </a:lnTo>
                <a:lnTo>
                  <a:pt x="33089" y="159668"/>
                </a:lnTo>
                <a:lnTo>
                  <a:pt x="34442" y="166452"/>
                </a:lnTo>
                <a:lnTo>
                  <a:pt x="36297" y="173833"/>
                </a:lnTo>
                <a:lnTo>
                  <a:pt x="38485" y="181611"/>
                </a:lnTo>
                <a:lnTo>
                  <a:pt x="39945" y="188701"/>
                </a:lnTo>
                <a:lnTo>
                  <a:pt x="40917" y="195333"/>
                </a:lnTo>
                <a:lnTo>
                  <a:pt x="41565" y="201660"/>
                </a:lnTo>
                <a:lnTo>
                  <a:pt x="42950" y="207782"/>
                </a:lnTo>
                <a:lnTo>
                  <a:pt x="44826" y="213769"/>
                </a:lnTo>
                <a:lnTo>
                  <a:pt x="47029" y="219665"/>
                </a:lnTo>
                <a:lnTo>
                  <a:pt x="48498" y="225501"/>
                </a:lnTo>
                <a:lnTo>
                  <a:pt x="49477" y="231296"/>
                </a:lnTo>
                <a:lnTo>
                  <a:pt x="50130" y="237065"/>
                </a:lnTo>
                <a:lnTo>
                  <a:pt x="51517" y="243768"/>
                </a:lnTo>
                <a:lnTo>
                  <a:pt x="53395" y="251094"/>
                </a:lnTo>
                <a:lnTo>
                  <a:pt x="55599" y="258836"/>
                </a:lnTo>
                <a:lnTo>
                  <a:pt x="57069" y="264950"/>
                </a:lnTo>
                <a:lnTo>
                  <a:pt x="58701" y="274283"/>
                </a:lnTo>
                <a:lnTo>
                  <a:pt x="60089" y="279057"/>
                </a:lnTo>
                <a:lnTo>
                  <a:pt x="61967" y="284146"/>
                </a:lnTo>
                <a:lnTo>
                  <a:pt x="64171" y="289443"/>
                </a:lnTo>
                <a:lnTo>
                  <a:pt x="66620" y="300408"/>
                </a:lnTo>
                <a:lnTo>
                  <a:pt x="67709" y="310680"/>
                </a:lnTo>
                <a:lnTo>
                  <a:pt x="68193" y="318420"/>
                </a:lnTo>
                <a:lnTo>
                  <a:pt x="69274" y="321817"/>
                </a:lnTo>
                <a:lnTo>
                  <a:pt x="70948" y="325035"/>
                </a:lnTo>
                <a:lnTo>
                  <a:pt x="73017" y="328132"/>
                </a:lnTo>
                <a:lnTo>
                  <a:pt x="75314" y="334114"/>
                </a:lnTo>
                <a:lnTo>
                  <a:pt x="76910" y="342695"/>
                </a:lnTo>
                <a:lnTo>
                  <a:pt x="77045" y="346936"/>
                </a:lnTo>
                <a:lnTo>
                  <a:pt x="78033" y="348448"/>
                </a:lnTo>
                <a:lnTo>
                  <a:pt x="79644" y="349456"/>
                </a:lnTo>
                <a:lnTo>
                  <a:pt x="85725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59"/>
          <p:cNvSpPr/>
          <p:nvPr/>
        </p:nvSpPr>
        <p:spPr>
          <a:xfrm>
            <a:off x="2600325" y="1388776"/>
            <a:ext cx="1448753" cy="85694"/>
          </a:xfrm>
          <a:custGeom>
            <a:avLst/>
            <a:gdLst/>
            <a:ahLst/>
            <a:cxnLst/>
            <a:rect l="0" t="0" r="0" b="0"/>
            <a:pathLst>
              <a:path w="1448753" h="85694">
                <a:moveTo>
                  <a:pt x="0" y="85693"/>
                </a:moveTo>
                <a:lnTo>
                  <a:pt x="4550" y="81143"/>
                </a:lnTo>
                <a:lnTo>
                  <a:pt x="6843" y="79802"/>
                </a:lnTo>
                <a:lnTo>
                  <a:pt x="11931" y="78313"/>
                </a:lnTo>
                <a:lnTo>
                  <a:pt x="37353" y="76238"/>
                </a:lnTo>
                <a:lnTo>
                  <a:pt x="41094" y="74628"/>
                </a:lnTo>
                <a:lnTo>
                  <a:pt x="44541" y="72601"/>
                </a:lnTo>
                <a:lnTo>
                  <a:pt x="53451" y="70350"/>
                </a:lnTo>
                <a:lnTo>
                  <a:pt x="86166" y="67833"/>
                </a:lnTo>
                <a:lnTo>
                  <a:pt x="92687" y="66167"/>
                </a:lnTo>
                <a:lnTo>
                  <a:pt x="98938" y="64103"/>
                </a:lnTo>
                <a:lnTo>
                  <a:pt x="106916" y="61775"/>
                </a:lnTo>
                <a:lnTo>
                  <a:pt x="125941" y="56648"/>
                </a:lnTo>
                <a:lnTo>
                  <a:pt x="135395" y="54900"/>
                </a:lnTo>
                <a:lnTo>
                  <a:pt x="153520" y="52957"/>
                </a:lnTo>
                <a:lnTo>
                  <a:pt x="163307" y="51487"/>
                </a:lnTo>
                <a:lnTo>
                  <a:pt x="173641" y="49554"/>
                </a:lnTo>
                <a:lnTo>
                  <a:pt x="184340" y="47313"/>
                </a:lnTo>
                <a:lnTo>
                  <a:pt x="203849" y="44823"/>
                </a:lnTo>
                <a:lnTo>
                  <a:pt x="222997" y="42764"/>
                </a:lnTo>
                <a:lnTo>
                  <a:pt x="233437" y="40881"/>
                </a:lnTo>
                <a:lnTo>
                  <a:pt x="244207" y="38674"/>
                </a:lnTo>
                <a:lnTo>
                  <a:pt x="266334" y="36221"/>
                </a:lnTo>
                <a:lnTo>
                  <a:pt x="288868" y="34178"/>
                </a:lnTo>
                <a:lnTo>
                  <a:pt x="300211" y="32300"/>
                </a:lnTo>
                <a:lnTo>
                  <a:pt x="311583" y="30095"/>
                </a:lnTo>
                <a:lnTo>
                  <a:pt x="334379" y="27646"/>
                </a:lnTo>
                <a:lnTo>
                  <a:pt x="358162" y="25605"/>
                </a:lnTo>
                <a:lnTo>
                  <a:pt x="371172" y="23727"/>
                </a:lnTo>
                <a:lnTo>
                  <a:pt x="384608" y="21522"/>
                </a:lnTo>
                <a:lnTo>
                  <a:pt x="409697" y="19073"/>
                </a:lnTo>
                <a:lnTo>
                  <a:pt x="447781" y="17694"/>
                </a:lnTo>
                <a:lnTo>
                  <a:pt x="475239" y="16419"/>
                </a:lnTo>
                <a:lnTo>
                  <a:pt x="489228" y="14746"/>
                </a:lnTo>
                <a:lnTo>
                  <a:pt x="503317" y="12677"/>
                </a:lnTo>
                <a:lnTo>
                  <a:pt x="529131" y="10379"/>
                </a:lnTo>
                <a:lnTo>
                  <a:pt x="567624" y="9086"/>
                </a:lnTo>
                <a:lnTo>
                  <a:pt x="596130" y="7831"/>
                </a:lnTo>
                <a:lnTo>
                  <a:pt x="611732" y="6162"/>
                </a:lnTo>
                <a:lnTo>
                  <a:pt x="627849" y="4098"/>
                </a:lnTo>
                <a:lnTo>
                  <a:pt x="658456" y="1804"/>
                </a:lnTo>
                <a:lnTo>
                  <a:pt x="702463" y="512"/>
                </a:lnTo>
                <a:lnTo>
                  <a:pt x="810310" y="0"/>
                </a:lnTo>
                <a:lnTo>
                  <a:pt x="839562" y="2523"/>
                </a:lnTo>
                <a:lnTo>
                  <a:pt x="854031" y="4529"/>
                </a:lnTo>
                <a:lnTo>
                  <a:pt x="885347" y="6758"/>
                </a:lnTo>
                <a:lnTo>
                  <a:pt x="917362" y="7748"/>
                </a:lnTo>
                <a:lnTo>
                  <a:pt x="979261" y="8384"/>
                </a:lnTo>
                <a:lnTo>
                  <a:pt x="1011490" y="9424"/>
                </a:lnTo>
                <a:lnTo>
                  <a:pt x="1026751" y="11035"/>
                </a:lnTo>
                <a:lnTo>
                  <a:pt x="1041688" y="13061"/>
                </a:lnTo>
                <a:lnTo>
                  <a:pt x="1070985" y="15313"/>
                </a:lnTo>
                <a:lnTo>
                  <a:pt x="1114253" y="16580"/>
                </a:lnTo>
                <a:lnTo>
                  <a:pt x="1378468" y="17113"/>
                </a:lnTo>
                <a:lnTo>
                  <a:pt x="1396560" y="19654"/>
                </a:lnTo>
                <a:lnTo>
                  <a:pt x="1405385" y="21664"/>
                </a:lnTo>
                <a:lnTo>
                  <a:pt x="1420270" y="23899"/>
                </a:lnTo>
                <a:lnTo>
                  <a:pt x="1448752" y="256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60"/>
          <p:cNvSpPr/>
          <p:nvPr/>
        </p:nvSpPr>
        <p:spPr>
          <a:xfrm>
            <a:off x="2291714" y="1680210"/>
            <a:ext cx="248604" cy="188596"/>
          </a:xfrm>
          <a:custGeom>
            <a:avLst/>
            <a:gdLst/>
            <a:ahLst/>
            <a:cxnLst/>
            <a:rect l="0" t="0" r="0" b="0"/>
            <a:pathLst>
              <a:path w="248604" h="18859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9326" y="10582"/>
                </a:lnTo>
                <a:lnTo>
                  <a:pt x="11932" y="12770"/>
                </a:lnTo>
                <a:lnTo>
                  <a:pt x="13670" y="15180"/>
                </a:lnTo>
                <a:lnTo>
                  <a:pt x="15601" y="20399"/>
                </a:lnTo>
                <a:lnTo>
                  <a:pt x="18999" y="25894"/>
                </a:lnTo>
                <a:lnTo>
                  <a:pt x="23684" y="31510"/>
                </a:lnTo>
                <a:lnTo>
                  <a:pt x="28942" y="37182"/>
                </a:lnTo>
                <a:lnTo>
                  <a:pt x="37257" y="45730"/>
                </a:lnTo>
                <a:lnTo>
                  <a:pt x="40078" y="49536"/>
                </a:lnTo>
                <a:lnTo>
                  <a:pt x="42911" y="53979"/>
                </a:lnTo>
                <a:lnTo>
                  <a:pt x="45753" y="58846"/>
                </a:lnTo>
                <a:lnTo>
                  <a:pt x="48600" y="63043"/>
                </a:lnTo>
                <a:lnTo>
                  <a:pt x="51450" y="66794"/>
                </a:lnTo>
                <a:lnTo>
                  <a:pt x="54303" y="70246"/>
                </a:lnTo>
                <a:lnTo>
                  <a:pt x="58110" y="73501"/>
                </a:lnTo>
                <a:lnTo>
                  <a:pt x="62552" y="76623"/>
                </a:lnTo>
                <a:lnTo>
                  <a:pt x="67419" y="79657"/>
                </a:lnTo>
                <a:lnTo>
                  <a:pt x="72569" y="83584"/>
                </a:lnTo>
                <a:lnTo>
                  <a:pt x="77907" y="88108"/>
                </a:lnTo>
                <a:lnTo>
                  <a:pt x="87966" y="97261"/>
                </a:lnTo>
                <a:lnTo>
                  <a:pt x="95611" y="104504"/>
                </a:lnTo>
                <a:lnTo>
                  <a:pt x="121546" y="130146"/>
                </a:lnTo>
                <a:lnTo>
                  <a:pt x="125798" y="133436"/>
                </a:lnTo>
                <a:lnTo>
                  <a:pt x="130538" y="136582"/>
                </a:lnTo>
                <a:lnTo>
                  <a:pt x="135603" y="139632"/>
                </a:lnTo>
                <a:lnTo>
                  <a:pt x="140885" y="142618"/>
                </a:lnTo>
                <a:lnTo>
                  <a:pt x="151833" y="148476"/>
                </a:lnTo>
                <a:lnTo>
                  <a:pt x="168707" y="157128"/>
                </a:lnTo>
                <a:lnTo>
                  <a:pt x="172479" y="159997"/>
                </a:lnTo>
                <a:lnTo>
                  <a:pt x="174994" y="162862"/>
                </a:lnTo>
                <a:lnTo>
                  <a:pt x="176670" y="165725"/>
                </a:lnTo>
                <a:lnTo>
                  <a:pt x="179693" y="167633"/>
                </a:lnTo>
                <a:lnTo>
                  <a:pt x="183613" y="168905"/>
                </a:lnTo>
                <a:lnTo>
                  <a:pt x="188131" y="169753"/>
                </a:lnTo>
                <a:lnTo>
                  <a:pt x="195692" y="173236"/>
                </a:lnTo>
                <a:lnTo>
                  <a:pt x="199041" y="175498"/>
                </a:lnTo>
                <a:lnTo>
                  <a:pt x="205303" y="178011"/>
                </a:lnTo>
                <a:lnTo>
                  <a:pt x="208306" y="178681"/>
                </a:lnTo>
                <a:lnTo>
                  <a:pt x="214184" y="181966"/>
                </a:lnTo>
                <a:lnTo>
                  <a:pt x="217084" y="184176"/>
                </a:lnTo>
                <a:lnTo>
                  <a:pt x="220923" y="185649"/>
                </a:lnTo>
                <a:lnTo>
                  <a:pt x="225387" y="186631"/>
                </a:lnTo>
                <a:lnTo>
                  <a:pt x="237138" y="188207"/>
                </a:lnTo>
                <a:lnTo>
                  <a:pt x="243724" y="188480"/>
                </a:lnTo>
                <a:lnTo>
                  <a:pt x="248603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61"/>
          <p:cNvSpPr/>
          <p:nvPr/>
        </p:nvSpPr>
        <p:spPr>
          <a:xfrm>
            <a:off x="2343150" y="1680210"/>
            <a:ext cx="94298" cy="240030"/>
          </a:xfrm>
          <a:custGeom>
            <a:avLst/>
            <a:gdLst/>
            <a:ahLst/>
            <a:cxnLst/>
            <a:rect l="0" t="0" r="0" b="0"/>
            <a:pathLst>
              <a:path w="94298" h="240030">
                <a:moveTo>
                  <a:pt x="94297" y="0"/>
                </a:moveTo>
                <a:lnTo>
                  <a:pt x="86916" y="7380"/>
                </a:lnTo>
                <a:lnTo>
                  <a:pt x="86254" y="10582"/>
                </a:lnTo>
                <a:lnTo>
                  <a:pt x="86077" y="12770"/>
                </a:lnTo>
                <a:lnTo>
                  <a:pt x="85007" y="16133"/>
                </a:lnTo>
                <a:lnTo>
                  <a:pt x="83342" y="20280"/>
                </a:lnTo>
                <a:lnTo>
                  <a:pt x="81278" y="24950"/>
                </a:lnTo>
                <a:lnTo>
                  <a:pt x="79903" y="29968"/>
                </a:lnTo>
                <a:lnTo>
                  <a:pt x="78986" y="35219"/>
                </a:lnTo>
                <a:lnTo>
                  <a:pt x="78374" y="40624"/>
                </a:lnTo>
                <a:lnTo>
                  <a:pt x="77015" y="46132"/>
                </a:lnTo>
                <a:lnTo>
                  <a:pt x="75155" y="51710"/>
                </a:lnTo>
                <a:lnTo>
                  <a:pt x="72963" y="57333"/>
                </a:lnTo>
                <a:lnTo>
                  <a:pt x="70550" y="62987"/>
                </a:lnTo>
                <a:lnTo>
                  <a:pt x="65328" y="74349"/>
                </a:lnTo>
                <a:lnTo>
                  <a:pt x="57033" y="91456"/>
                </a:lnTo>
                <a:lnTo>
                  <a:pt x="54214" y="98118"/>
                </a:lnTo>
                <a:lnTo>
                  <a:pt x="51383" y="105417"/>
                </a:lnTo>
                <a:lnTo>
                  <a:pt x="48542" y="113140"/>
                </a:lnTo>
                <a:lnTo>
                  <a:pt x="45697" y="120194"/>
                </a:lnTo>
                <a:lnTo>
                  <a:pt x="42846" y="126802"/>
                </a:lnTo>
                <a:lnTo>
                  <a:pt x="39994" y="133112"/>
                </a:lnTo>
                <a:lnTo>
                  <a:pt x="37140" y="140176"/>
                </a:lnTo>
                <a:lnTo>
                  <a:pt x="31429" y="155645"/>
                </a:lnTo>
                <a:lnTo>
                  <a:pt x="28572" y="161866"/>
                </a:lnTo>
                <a:lnTo>
                  <a:pt x="25716" y="166965"/>
                </a:lnTo>
                <a:lnTo>
                  <a:pt x="22859" y="171318"/>
                </a:lnTo>
                <a:lnTo>
                  <a:pt x="20001" y="176124"/>
                </a:lnTo>
                <a:lnTo>
                  <a:pt x="17144" y="181233"/>
                </a:lnTo>
                <a:lnTo>
                  <a:pt x="11429" y="191990"/>
                </a:lnTo>
                <a:lnTo>
                  <a:pt x="5714" y="203121"/>
                </a:lnTo>
                <a:lnTo>
                  <a:pt x="3810" y="207804"/>
                </a:lnTo>
                <a:lnTo>
                  <a:pt x="2539" y="211878"/>
                </a:lnTo>
                <a:lnTo>
                  <a:pt x="1128" y="218945"/>
                </a:lnTo>
                <a:lnTo>
                  <a:pt x="501" y="225261"/>
                </a:lnTo>
                <a:lnTo>
                  <a:pt x="29" y="232047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62"/>
          <p:cNvSpPr/>
          <p:nvPr/>
        </p:nvSpPr>
        <p:spPr>
          <a:xfrm>
            <a:off x="2540317" y="1603069"/>
            <a:ext cx="162878" cy="128542"/>
          </a:xfrm>
          <a:custGeom>
            <a:avLst/>
            <a:gdLst/>
            <a:ahLst/>
            <a:cxnLst/>
            <a:rect l="0" t="0" r="0" b="0"/>
            <a:pathLst>
              <a:path w="162878" h="128542">
                <a:moveTo>
                  <a:pt x="0" y="25706"/>
                </a:moveTo>
                <a:lnTo>
                  <a:pt x="20400" y="5306"/>
                </a:lnTo>
                <a:lnTo>
                  <a:pt x="23125" y="3533"/>
                </a:lnTo>
                <a:lnTo>
                  <a:pt x="25894" y="2352"/>
                </a:lnTo>
                <a:lnTo>
                  <a:pt x="28693" y="1564"/>
                </a:lnTo>
                <a:lnTo>
                  <a:pt x="33416" y="1038"/>
                </a:lnTo>
                <a:lnTo>
                  <a:pt x="39422" y="688"/>
                </a:lnTo>
                <a:lnTo>
                  <a:pt x="56448" y="196"/>
                </a:lnTo>
                <a:lnTo>
                  <a:pt x="76840" y="6"/>
                </a:lnTo>
                <a:lnTo>
                  <a:pt x="79801" y="0"/>
                </a:lnTo>
                <a:lnTo>
                  <a:pt x="82728" y="949"/>
                </a:lnTo>
                <a:lnTo>
                  <a:pt x="85632" y="2533"/>
                </a:lnTo>
                <a:lnTo>
                  <a:pt x="88521" y="4542"/>
                </a:lnTo>
                <a:lnTo>
                  <a:pt x="91399" y="6834"/>
                </a:lnTo>
                <a:lnTo>
                  <a:pt x="94270" y="9315"/>
                </a:lnTo>
                <a:lnTo>
                  <a:pt x="101171" y="15589"/>
                </a:lnTo>
                <a:lnTo>
                  <a:pt x="101738" y="18008"/>
                </a:lnTo>
                <a:lnTo>
                  <a:pt x="102115" y="21527"/>
                </a:lnTo>
                <a:lnTo>
                  <a:pt x="102367" y="25777"/>
                </a:lnTo>
                <a:lnTo>
                  <a:pt x="102646" y="33040"/>
                </a:lnTo>
                <a:lnTo>
                  <a:pt x="102721" y="36310"/>
                </a:lnTo>
                <a:lnTo>
                  <a:pt x="101818" y="39443"/>
                </a:lnTo>
                <a:lnTo>
                  <a:pt x="100264" y="42484"/>
                </a:lnTo>
                <a:lnTo>
                  <a:pt x="98275" y="45464"/>
                </a:lnTo>
                <a:lnTo>
                  <a:pt x="95997" y="49355"/>
                </a:lnTo>
                <a:lnTo>
                  <a:pt x="93525" y="53854"/>
                </a:lnTo>
                <a:lnTo>
                  <a:pt x="90925" y="58759"/>
                </a:lnTo>
                <a:lnTo>
                  <a:pt x="88239" y="62981"/>
                </a:lnTo>
                <a:lnTo>
                  <a:pt x="85496" y="66749"/>
                </a:lnTo>
                <a:lnTo>
                  <a:pt x="82715" y="70212"/>
                </a:lnTo>
                <a:lnTo>
                  <a:pt x="79908" y="73474"/>
                </a:lnTo>
                <a:lnTo>
                  <a:pt x="77085" y="76601"/>
                </a:lnTo>
                <a:lnTo>
                  <a:pt x="74250" y="79639"/>
                </a:lnTo>
                <a:lnTo>
                  <a:pt x="71407" y="83568"/>
                </a:lnTo>
                <a:lnTo>
                  <a:pt x="68560" y="88093"/>
                </a:lnTo>
                <a:lnTo>
                  <a:pt x="65709" y="93015"/>
                </a:lnTo>
                <a:lnTo>
                  <a:pt x="63809" y="97248"/>
                </a:lnTo>
                <a:lnTo>
                  <a:pt x="62542" y="101023"/>
                </a:lnTo>
                <a:lnTo>
                  <a:pt x="60508" y="109375"/>
                </a:lnTo>
                <a:lnTo>
                  <a:pt x="60230" y="113057"/>
                </a:lnTo>
                <a:lnTo>
                  <a:pt x="60051" y="118631"/>
                </a:lnTo>
                <a:lnTo>
                  <a:pt x="60011" y="127264"/>
                </a:lnTo>
                <a:lnTo>
                  <a:pt x="60963" y="127701"/>
                </a:lnTo>
                <a:lnTo>
                  <a:pt x="64560" y="128187"/>
                </a:lnTo>
                <a:lnTo>
                  <a:pt x="69333" y="128403"/>
                </a:lnTo>
                <a:lnTo>
                  <a:pt x="75582" y="128499"/>
                </a:lnTo>
                <a:lnTo>
                  <a:pt x="84710" y="128541"/>
                </a:lnTo>
                <a:lnTo>
                  <a:pt x="89811" y="127600"/>
                </a:lnTo>
                <a:lnTo>
                  <a:pt x="95116" y="126020"/>
                </a:lnTo>
                <a:lnTo>
                  <a:pt x="100558" y="124015"/>
                </a:lnTo>
                <a:lnTo>
                  <a:pt x="105139" y="122677"/>
                </a:lnTo>
                <a:lnTo>
                  <a:pt x="109145" y="121786"/>
                </a:lnTo>
                <a:lnTo>
                  <a:pt x="112769" y="121192"/>
                </a:lnTo>
                <a:lnTo>
                  <a:pt x="117089" y="119843"/>
                </a:lnTo>
                <a:lnTo>
                  <a:pt x="121874" y="117991"/>
                </a:lnTo>
                <a:lnTo>
                  <a:pt x="126970" y="115804"/>
                </a:lnTo>
                <a:lnTo>
                  <a:pt x="132271" y="114346"/>
                </a:lnTo>
                <a:lnTo>
                  <a:pt x="137711" y="113374"/>
                </a:lnTo>
                <a:lnTo>
                  <a:pt x="143242" y="112727"/>
                </a:lnTo>
                <a:lnTo>
                  <a:pt x="147882" y="112295"/>
                </a:lnTo>
                <a:lnTo>
                  <a:pt x="151928" y="112007"/>
                </a:lnTo>
                <a:lnTo>
                  <a:pt x="162877" y="11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63"/>
          <p:cNvSpPr/>
          <p:nvPr/>
        </p:nvSpPr>
        <p:spPr>
          <a:xfrm>
            <a:off x="2824401" y="1740217"/>
            <a:ext cx="221694" cy="34291"/>
          </a:xfrm>
          <a:custGeom>
            <a:avLst/>
            <a:gdLst/>
            <a:ahLst/>
            <a:cxnLst/>
            <a:rect l="0" t="0" r="0" b="0"/>
            <a:pathLst>
              <a:path w="221694" h="34291">
                <a:moveTo>
                  <a:pt x="7381" y="34290"/>
                </a:moveTo>
                <a:lnTo>
                  <a:pt x="0" y="34290"/>
                </a:lnTo>
                <a:lnTo>
                  <a:pt x="6294" y="34290"/>
                </a:lnTo>
                <a:lnTo>
                  <a:pt x="7609" y="33337"/>
                </a:lnTo>
                <a:lnTo>
                  <a:pt x="9438" y="31750"/>
                </a:lnTo>
                <a:lnTo>
                  <a:pt x="11610" y="29739"/>
                </a:lnTo>
                <a:lnTo>
                  <a:pt x="14010" y="28399"/>
                </a:lnTo>
                <a:lnTo>
                  <a:pt x="16563" y="27505"/>
                </a:lnTo>
                <a:lnTo>
                  <a:pt x="19217" y="26909"/>
                </a:lnTo>
                <a:lnTo>
                  <a:pt x="22892" y="25560"/>
                </a:lnTo>
                <a:lnTo>
                  <a:pt x="27247" y="23707"/>
                </a:lnTo>
                <a:lnTo>
                  <a:pt x="32055" y="21520"/>
                </a:lnTo>
                <a:lnTo>
                  <a:pt x="36213" y="20062"/>
                </a:lnTo>
                <a:lnTo>
                  <a:pt x="39937" y="19089"/>
                </a:lnTo>
                <a:lnTo>
                  <a:pt x="43372" y="18441"/>
                </a:lnTo>
                <a:lnTo>
                  <a:pt x="48520" y="18009"/>
                </a:lnTo>
                <a:lnTo>
                  <a:pt x="54810" y="17721"/>
                </a:lnTo>
                <a:lnTo>
                  <a:pt x="61860" y="17529"/>
                </a:lnTo>
                <a:lnTo>
                  <a:pt x="67513" y="16449"/>
                </a:lnTo>
                <a:lnTo>
                  <a:pt x="72234" y="14776"/>
                </a:lnTo>
                <a:lnTo>
                  <a:pt x="76334" y="12708"/>
                </a:lnTo>
                <a:lnTo>
                  <a:pt x="81925" y="11329"/>
                </a:lnTo>
                <a:lnTo>
                  <a:pt x="88509" y="10411"/>
                </a:lnTo>
                <a:lnTo>
                  <a:pt x="95757" y="9798"/>
                </a:lnTo>
                <a:lnTo>
                  <a:pt x="102493" y="8437"/>
                </a:lnTo>
                <a:lnTo>
                  <a:pt x="108889" y="6577"/>
                </a:lnTo>
                <a:lnTo>
                  <a:pt x="115058" y="4385"/>
                </a:lnTo>
                <a:lnTo>
                  <a:pt x="121076" y="2923"/>
                </a:lnTo>
                <a:lnTo>
                  <a:pt x="126993" y="1949"/>
                </a:lnTo>
                <a:lnTo>
                  <a:pt x="132842" y="1299"/>
                </a:lnTo>
                <a:lnTo>
                  <a:pt x="137694" y="866"/>
                </a:lnTo>
                <a:lnTo>
                  <a:pt x="141881" y="578"/>
                </a:lnTo>
                <a:lnTo>
                  <a:pt x="145625" y="385"/>
                </a:lnTo>
                <a:lnTo>
                  <a:pt x="152326" y="171"/>
                </a:lnTo>
                <a:lnTo>
                  <a:pt x="163993" y="51"/>
                </a:lnTo>
                <a:lnTo>
                  <a:pt x="207374" y="0"/>
                </a:lnTo>
                <a:lnTo>
                  <a:pt x="210242" y="953"/>
                </a:lnTo>
                <a:lnTo>
                  <a:pt x="213107" y="2540"/>
                </a:lnTo>
                <a:lnTo>
                  <a:pt x="22169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64"/>
          <p:cNvSpPr/>
          <p:nvPr/>
        </p:nvSpPr>
        <p:spPr>
          <a:xfrm>
            <a:off x="2891789" y="1654492"/>
            <a:ext cx="94299" cy="171451"/>
          </a:xfrm>
          <a:custGeom>
            <a:avLst/>
            <a:gdLst/>
            <a:ahLst/>
            <a:cxnLst/>
            <a:rect l="0" t="0" r="0" b="0"/>
            <a:pathLst>
              <a:path w="94299" h="17145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2" y="8220"/>
                </a:lnTo>
                <a:lnTo>
                  <a:pt x="5892" y="10242"/>
                </a:lnTo>
                <a:lnTo>
                  <a:pt x="6786" y="13496"/>
                </a:lnTo>
                <a:lnTo>
                  <a:pt x="7381" y="17570"/>
                </a:lnTo>
                <a:lnTo>
                  <a:pt x="7779" y="21238"/>
                </a:lnTo>
                <a:lnTo>
                  <a:pt x="8043" y="24636"/>
                </a:lnTo>
                <a:lnTo>
                  <a:pt x="8220" y="27854"/>
                </a:lnTo>
                <a:lnTo>
                  <a:pt x="9290" y="30952"/>
                </a:lnTo>
                <a:lnTo>
                  <a:pt x="10956" y="33970"/>
                </a:lnTo>
                <a:lnTo>
                  <a:pt x="13019" y="36934"/>
                </a:lnTo>
                <a:lnTo>
                  <a:pt x="14395" y="40815"/>
                </a:lnTo>
                <a:lnTo>
                  <a:pt x="15312" y="45308"/>
                </a:lnTo>
                <a:lnTo>
                  <a:pt x="15923" y="50208"/>
                </a:lnTo>
                <a:lnTo>
                  <a:pt x="17283" y="54427"/>
                </a:lnTo>
                <a:lnTo>
                  <a:pt x="19142" y="58192"/>
                </a:lnTo>
                <a:lnTo>
                  <a:pt x="21334" y="61655"/>
                </a:lnTo>
                <a:lnTo>
                  <a:pt x="23748" y="65868"/>
                </a:lnTo>
                <a:lnTo>
                  <a:pt x="28970" y="75630"/>
                </a:lnTo>
                <a:lnTo>
                  <a:pt x="37265" y="91836"/>
                </a:lnTo>
                <a:lnTo>
                  <a:pt x="40083" y="96466"/>
                </a:lnTo>
                <a:lnTo>
                  <a:pt x="42915" y="100506"/>
                </a:lnTo>
                <a:lnTo>
                  <a:pt x="45755" y="104151"/>
                </a:lnTo>
                <a:lnTo>
                  <a:pt x="47649" y="108487"/>
                </a:lnTo>
                <a:lnTo>
                  <a:pt x="48911" y="113282"/>
                </a:lnTo>
                <a:lnTo>
                  <a:pt x="49752" y="118384"/>
                </a:lnTo>
                <a:lnTo>
                  <a:pt x="52218" y="122738"/>
                </a:lnTo>
                <a:lnTo>
                  <a:pt x="55767" y="126593"/>
                </a:lnTo>
                <a:lnTo>
                  <a:pt x="60038" y="130115"/>
                </a:lnTo>
                <a:lnTo>
                  <a:pt x="62886" y="133416"/>
                </a:lnTo>
                <a:lnTo>
                  <a:pt x="64784" y="136569"/>
                </a:lnTo>
                <a:lnTo>
                  <a:pt x="66049" y="139624"/>
                </a:lnTo>
                <a:lnTo>
                  <a:pt x="67846" y="142612"/>
                </a:lnTo>
                <a:lnTo>
                  <a:pt x="69995" y="145557"/>
                </a:lnTo>
                <a:lnTo>
                  <a:pt x="72381" y="148473"/>
                </a:lnTo>
                <a:lnTo>
                  <a:pt x="73972" y="151370"/>
                </a:lnTo>
                <a:lnTo>
                  <a:pt x="75032" y="154253"/>
                </a:lnTo>
                <a:lnTo>
                  <a:pt x="75739" y="157128"/>
                </a:lnTo>
                <a:lnTo>
                  <a:pt x="77163" y="159044"/>
                </a:lnTo>
                <a:lnTo>
                  <a:pt x="79065" y="160322"/>
                </a:lnTo>
                <a:lnTo>
                  <a:pt x="81285" y="161174"/>
                </a:lnTo>
                <a:lnTo>
                  <a:pt x="83718" y="162694"/>
                </a:lnTo>
                <a:lnTo>
                  <a:pt x="86292" y="164660"/>
                </a:lnTo>
                <a:lnTo>
                  <a:pt x="94298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65"/>
          <p:cNvSpPr/>
          <p:nvPr/>
        </p:nvSpPr>
        <p:spPr>
          <a:xfrm>
            <a:off x="3208972" y="1543083"/>
            <a:ext cx="178286" cy="290091"/>
          </a:xfrm>
          <a:custGeom>
            <a:avLst/>
            <a:gdLst/>
            <a:ahLst/>
            <a:cxnLst/>
            <a:rect l="0" t="0" r="0" b="0"/>
            <a:pathLst>
              <a:path w="178286" h="290091">
                <a:moveTo>
                  <a:pt x="0" y="17111"/>
                </a:moveTo>
                <a:lnTo>
                  <a:pt x="4551" y="17111"/>
                </a:lnTo>
                <a:lnTo>
                  <a:pt x="7796" y="16159"/>
                </a:lnTo>
                <a:lnTo>
                  <a:pt x="11865" y="14572"/>
                </a:lnTo>
                <a:lnTo>
                  <a:pt x="22981" y="9731"/>
                </a:lnTo>
                <a:lnTo>
                  <a:pt x="34008" y="4341"/>
                </a:lnTo>
                <a:lnTo>
                  <a:pt x="38865" y="2883"/>
                </a:lnTo>
                <a:lnTo>
                  <a:pt x="44007" y="1911"/>
                </a:lnTo>
                <a:lnTo>
                  <a:pt x="49341" y="1263"/>
                </a:lnTo>
                <a:lnTo>
                  <a:pt x="54802" y="831"/>
                </a:lnTo>
                <a:lnTo>
                  <a:pt x="60347" y="543"/>
                </a:lnTo>
                <a:lnTo>
                  <a:pt x="74713" y="137"/>
                </a:lnTo>
                <a:lnTo>
                  <a:pt x="88101" y="0"/>
                </a:lnTo>
                <a:lnTo>
                  <a:pt x="91119" y="942"/>
                </a:lnTo>
                <a:lnTo>
                  <a:pt x="94084" y="2522"/>
                </a:lnTo>
                <a:lnTo>
                  <a:pt x="97013" y="4527"/>
                </a:lnTo>
                <a:lnTo>
                  <a:pt x="99917" y="6817"/>
                </a:lnTo>
                <a:lnTo>
                  <a:pt x="102807" y="9296"/>
                </a:lnTo>
                <a:lnTo>
                  <a:pt x="105685" y="11901"/>
                </a:lnTo>
                <a:lnTo>
                  <a:pt x="111424" y="17336"/>
                </a:lnTo>
                <a:lnTo>
                  <a:pt x="114287" y="20119"/>
                </a:lnTo>
                <a:lnTo>
                  <a:pt x="115244" y="22926"/>
                </a:lnTo>
                <a:lnTo>
                  <a:pt x="114930" y="25750"/>
                </a:lnTo>
                <a:lnTo>
                  <a:pt x="112040" y="32381"/>
                </a:lnTo>
                <a:lnTo>
                  <a:pt x="107580" y="41678"/>
                </a:lnTo>
                <a:lnTo>
                  <a:pt x="102424" y="49620"/>
                </a:lnTo>
                <a:lnTo>
                  <a:pt x="96956" y="57277"/>
                </a:lnTo>
                <a:lnTo>
                  <a:pt x="94165" y="61986"/>
                </a:lnTo>
                <a:lnTo>
                  <a:pt x="91352" y="67031"/>
                </a:lnTo>
                <a:lnTo>
                  <a:pt x="87571" y="72298"/>
                </a:lnTo>
                <a:lnTo>
                  <a:pt x="83146" y="77715"/>
                </a:lnTo>
                <a:lnTo>
                  <a:pt x="74101" y="87862"/>
                </a:lnTo>
                <a:lnTo>
                  <a:pt x="66906" y="95546"/>
                </a:lnTo>
                <a:lnTo>
                  <a:pt x="54526" y="108240"/>
                </a:lnTo>
                <a:lnTo>
                  <a:pt x="48681" y="114128"/>
                </a:lnTo>
                <a:lnTo>
                  <a:pt x="46742" y="117032"/>
                </a:lnTo>
                <a:lnTo>
                  <a:pt x="43629" y="125996"/>
                </a:lnTo>
                <a:lnTo>
                  <a:pt x="42907" y="128404"/>
                </a:lnTo>
                <a:lnTo>
                  <a:pt x="47426" y="128510"/>
                </a:lnTo>
                <a:lnTo>
                  <a:pt x="76033" y="128553"/>
                </a:lnTo>
                <a:lnTo>
                  <a:pt x="81169" y="127601"/>
                </a:lnTo>
                <a:lnTo>
                  <a:pt x="86498" y="126013"/>
                </a:lnTo>
                <a:lnTo>
                  <a:pt x="91955" y="124003"/>
                </a:lnTo>
                <a:lnTo>
                  <a:pt x="97498" y="122662"/>
                </a:lnTo>
                <a:lnTo>
                  <a:pt x="103099" y="121769"/>
                </a:lnTo>
                <a:lnTo>
                  <a:pt x="108738" y="121173"/>
                </a:lnTo>
                <a:lnTo>
                  <a:pt x="114402" y="120776"/>
                </a:lnTo>
                <a:lnTo>
                  <a:pt x="120083" y="120511"/>
                </a:lnTo>
                <a:lnTo>
                  <a:pt x="125775" y="120335"/>
                </a:lnTo>
                <a:lnTo>
                  <a:pt x="131475" y="121169"/>
                </a:lnTo>
                <a:lnTo>
                  <a:pt x="137180" y="122679"/>
                </a:lnTo>
                <a:lnTo>
                  <a:pt x="142888" y="124637"/>
                </a:lnTo>
                <a:lnTo>
                  <a:pt x="147646" y="126895"/>
                </a:lnTo>
                <a:lnTo>
                  <a:pt x="151771" y="129353"/>
                </a:lnTo>
                <a:lnTo>
                  <a:pt x="155473" y="131944"/>
                </a:lnTo>
                <a:lnTo>
                  <a:pt x="158894" y="134624"/>
                </a:lnTo>
                <a:lnTo>
                  <a:pt x="162127" y="137363"/>
                </a:lnTo>
                <a:lnTo>
                  <a:pt x="165235" y="140142"/>
                </a:lnTo>
                <a:lnTo>
                  <a:pt x="168259" y="143899"/>
                </a:lnTo>
                <a:lnTo>
                  <a:pt x="171228" y="148309"/>
                </a:lnTo>
                <a:lnTo>
                  <a:pt x="174159" y="153154"/>
                </a:lnTo>
                <a:lnTo>
                  <a:pt x="176114" y="158289"/>
                </a:lnTo>
                <a:lnTo>
                  <a:pt x="177417" y="163618"/>
                </a:lnTo>
                <a:lnTo>
                  <a:pt x="178285" y="169075"/>
                </a:lnTo>
                <a:lnTo>
                  <a:pt x="177912" y="173665"/>
                </a:lnTo>
                <a:lnTo>
                  <a:pt x="176710" y="177678"/>
                </a:lnTo>
                <a:lnTo>
                  <a:pt x="159826" y="211788"/>
                </a:lnTo>
                <a:lnTo>
                  <a:pt x="156081" y="216428"/>
                </a:lnTo>
                <a:lnTo>
                  <a:pt x="151679" y="220474"/>
                </a:lnTo>
                <a:lnTo>
                  <a:pt x="146839" y="224124"/>
                </a:lnTo>
                <a:lnTo>
                  <a:pt x="141708" y="228463"/>
                </a:lnTo>
                <a:lnTo>
                  <a:pt x="136382" y="233260"/>
                </a:lnTo>
                <a:lnTo>
                  <a:pt x="122325" y="246573"/>
                </a:lnTo>
                <a:lnTo>
                  <a:pt x="118697" y="250096"/>
                </a:lnTo>
                <a:lnTo>
                  <a:pt x="114374" y="253397"/>
                </a:lnTo>
                <a:lnTo>
                  <a:pt x="109587" y="256550"/>
                </a:lnTo>
                <a:lnTo>
                  <a:pt x="104490" y="259605"/>
                </a:lnTo>
                <a:lnTo>
                  <a:pt x="99188" y="262594"/>
                </a:lnTo>
                <a:lnTo>
                  <a:pt x="88216" y="268455"/>
                </a:lnTo>
                <a:lnTo>
                  <a:pt x="71329" y="277109"/>
                </a:lnTo>
                <a:lnTo>
                  <a:pt x="65650" y="279026"/>
                </a:lnTo>
                <a:lnTo>
                  <a:pt x="59959" y="280304"/>
                </a:lnTo>
                <a:lnTo>
                  <a:pt x="54260" y="281156"/>
                </a:lnTo>
                <a:lnTo>
                  <a:pt x="49508" y="282676"/>
                </a:lnTo>
                <a:lnTo>
                  <a:pt x="45388" y="284642"/>
                </a:lnTo>
                <a:lnTo>
                  <a:pt x="36483" y="290090"/>
                </a:lnTo>
                <a:lnTo>
                  <a:pt x="34799" y="289585"/>
                </a:lnTo>
                <a:lnTo>
                  <a:pt x="30389" y="286483"/>
                </a:lnTo>
                <a:lnTo>
                  <a:pt x="27879" y="285275"/>
                </a:lnTo>
                <a:lnTo>
                  <a:pt x="22551" y="283933"/>
                </a:lnTo>
                <a:lnTo>
                  <a:pt x="17008" y="283336"/>
                </a:lnTo>
                <a:lnTo>
                  <a:pt x="8572" y="2828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66"/>
          <p:cNvSpPr/>
          <p:nvPr/>
        </p:nvSpPr>
        <p:spPr>
          <a:xfrm>
            <a:off x="3461208" y="1585912"/>
            <a:ext cx="210680" cy="205741"/>
          </a:xfrm>
          <a:custGeom>
            <a:avLst/>
            <a:gdLst/>
            <a:ahLst/>
            <a:cxnLst/>
            <a:rect l="0" t="0" r="0" b="0"/>
            <a:pathLst>
              <a:path w="210680" h="20574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3" y="953"/>
                </a:lnTo>
                <a:lnTo>
                  <a:pt x="3682" y="2540"/>
                </a:lnTo>
                <a:lnTo>
                  <a:pt x="4101" y="4551"/>
                </a:lnTo>
                <a:lnTo>
                  <a:pt x="7107" y="9325"/>
                </a:lnTo>
                <a:lnTo>
                  <a:pt x="11617" y="14622"/>
                </a:lnTo>
                <a:lnTo>
                  <a:pt x="16797" y="20151"/>
                </a:lnTo>
                <a:lnTo>
                  <a:pt x="19512" y="23912"/>
                </a:lnTo>
                <a:lnTo>
                  <a:pt x="22274" y="28324"/>
                </a:lnTo>
                <a:lnTo>
                  <a:pt x="25068" y="33170"/>
                </a:lnTo>
                <a:lnTo>
                  <a:pt x="27883" y="37353"/>
                </a:lnTo>
                <a:lnTo>
                  <a:pt x="30713" y="41095"/>
                </a:lnTo>
                <a:lnTo>
                  <a:pt x="33551" y="44541"/>
                </a:lnTo>
                <a:lnTo>
                  <a:pt x="36397" y="48744"/>
                </a:lnTo>
                <a:lnTo>
                  <a:pt x="39246" y="53451"/>
                </a:lnTo>
                <a:lnTo>
                  <a:pt x="42098" y="58494"/>
                </a:lnTo>
                <a:lnTo>
                  <a:pt x="44952" y="62809"/>
                </a:lnTo>
                <a:lnTo>
                  <a:pt x="47807" y="66637"/>
                </a:lnTo>
                <a:lnTo>
                  <a:pt x="50662" y="70142"/>
                </a:lnTo>
                <a:lnTo>
                  <a:pt x="54471" y="74384"/>
                </a:lnTo>
                <a:lnTo>
                  <a:pt x="63783" y="84177"/>
                </a:lnTo>
                <a:lnTo>
                  <a:pt x="67981" y="89456"/>
                </a:lnTo>
                <a:lnTo>
                  <a:pt x="71732" y="94880"/>
                </a:lnTo>
                <a:lnTo>
                  <a:pt x="75185" y="100400"/>
                </a:lnTo>
                <a:lnTo>
                  <a:pt x="79392" y="105986"/>
                </a:lnTo>
                <a:lnTo>
                  <a:pt x="84102" y="111615"/>
                </a:lnTo>
                <a:lnTo>
                  <a:pt x="93463" y="121997"/>
                </a:lnTo>
                <a:lnTo>
                  <a:pt x="100798" y="129786"/>
                </a:lnTo>
                <a:lnTo>
                  <a:pt x="126506" y="155825"/>
                </a:lnTo>
                <a:lnTo>
                  <a:pt x="130751" y="159128"/>
                </a:lnTo>
                <a:lnTo>
                  <a:pt x="135486" y="162283"/>
                </a:lnTo>
                <a:lnTo>
                  <a:pt x="140548" y="165339"/>
                </a:lnTo>
                <a:lnTo>
                  <a:pt x="144875" y="168328"/>
                </a:lnTo>
                <a:lnTo>
                  <a:pt x="148712" y="171274"/>
                </a:lnTo>
                <a:lnTo>
                  <a:pt x="152223" y="174190"/>
                </a:lnTo>
                <a:lnTo>
                  <a:pt x="156468" y="177087"/>
                </a:lnTo>
                <a:lnTo>
                  <a:pt x="161203" y="179970"/>
                </a:lnTo>
                <a:lnTo>
                  <a:pt x="166265" y="182845"/>
                </a:lnTo>
                <a:lnTo>
                  <a:pt x="170592" y="185714"/>
                </a:lnTo>
                <a:lnTo>
                  <a:pt x="174430" y="188580"/>
                </a:lnTo>
                <a:lnTo>
                  <a:pt x="177940" y="191442"/>
                </a:lnTo>
                <a:lnTo>
                  <a:pt x="184381" y="194623"/>
                </a:lnTo>
                <a:lnTo>
                  <a:pt x="187432" y="195471"/>
                </a:lnTo>
                <a:lnTo>
                  <a:pt x="193362" y="198954"/>
                </a:lnTo>
                <a:lnTo>
                  <a:pt x="200379" y="204400"/>
                </a:lnTo>
                <a:lnTo>
                  <a:pt x="203879" y="205144"/>
                </a:lnTo>
                <a:lnTo>
                  <a:pt x="210679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67"/>
          <p:cNvSpPr/>
          <p:nvPr/>
        </p:nvSpPr>
        <p:spPr>
          <a:xfrm>
            <a:off x="3449002" y="1628775"/>
            <a:ext cx="188596" cy="222886"/>
          </a:xfrm>
          <a:custGeom>
            <a:avLst/>
            <a:gdLst/>
            <a:ahLst/>
            <a:cxnLst/>
            <a:rect l="0" t="0" r="0" b="0"/>
            <a:pathLst>
              <a:path w="188596" h="222886">
                <a:moveTo>
                  <a:pt x="188595" y="0"/>
                </a:moveTo>
                <a:lnTo>
                  <a:pt x="168122" y="20473"/>
                </a:lnTo>
                <a:lnTo>
                  <a:pt x="165421" y="24126"/>
                </a:lnTo>
                <a:lnTo>
                  <a:pt x="162668" y="28466"/>
                </a:lnTo>
                <a:lnTo>
                  <a:pt x="159880" y="33265"/>
                </a:lnTo>
                <a:lnTo>
                  <a:pt x="156117" y="38369"/>
                </a:lnTo>
                <a:lnTo>
                  <a:pt x="151703" y="43677"/>
                </a:lnTo>
                <a:lnTo>
                  <a:pt x="146855" y="49120"/>
                </a:lnTo>
                <a:lnTo>
                  <a:pt x="142671" y="54654"/>
                </a:lnTo>
                <a:lnTo>
                  <a:pt x="138929" y="60248"/>
                </a:lnTo>
                <a:lnTo>
                  <a:pt x="135482" y="65883"/>
                </a:lnTo>
                <a:lnTo>
                  <a:pt x="131279" y="71544"/>
                </a:lnTo>
                <a:lnTo>
                  <a:pt x="126571" y="77224"/>
                </a:lnTo>
                <a:lnTo>
                  <a:pt x="121529" y="82915"/>
                </a:lnTo>
                <a:lnTo>
                  <a:pt x="110845" y="94318"/>
                </a:lnTo>
                <a:lnTo>
                  <a:pt x="105330" y="100026"/>
                </a:lnTo>
                <a:lnTo>
                  <a:pt x="99747" y="106689"/>
                </a:lnTo>
                <a:lnTo>
                  <a:pt x="94121" y="113988"/>
                </a:lnTo>
                <a:lnTo>
                  <a:pt x="88465" y="121712"/>
                </a:lnTo>
                <a:lnTo>
                  <a:pt x="82789" y="128766"/>
                </a:lnTo>
                <a:lnTo>
                  <a:pt x="77100" y="135374"/>
                </a:lnTo>
                <a:lnTo>
                  <a:pt x="71402" y="141684"/>
                </a:lnTo>
                <a:lnTo>
                  <a:pt x="59992" y="153776"/>
                </a:lnTo>
                <a:lnTo>
                  <a:pt x="54283" y="159667"/>
                </a:lnTo>
                <a:lnTo>
                  <a:pt x="49523" y="165499"/>
                </a:lnTo>
                <a:lnTo>
                  <a:pt x="45398" y="171293"/>
                </a:lnTo>
                <a:lnTo>
                  <a:pt x="41696" y="177060"/>
                </a:lnTo>
                <a:lnTo>
                  <a:pt x="37322" y="182810"/>
                </a:lnTo>
                <a:lnTo>
                  <a:pt x="32502" y="188548"/>
                </a:lnTo>
                <a:lnTo>
                  <a:pt x="23018" y="199051"/>
                </a:lnTo>
                <a:lnTo>
                  <a:pt x="15627" y="206895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68"/>
          <p:cNvSpPr/>
          <p:nvPr/>
        </p:nvSpPr>
        <p:spPr>
          <a:xfrm>
            <a:off x="3894772" y="1645920"/>
            <a:ext cx="154306" cy="25718"/>
          </a:xfrm>
          <a:custGeom>
            <a:avLst/>
            <a:gdLst/>
            <a:ahLst/>
            <a:cxnLst/>
            <a:rect l="0" t="0" r="0" b="0"/>
            <a:pathLst>
              <a:path w="154306" h="25718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4551" y="8219"/>
                </a:lnTo>
                <a:lnTo>
                  <a:pt x="9325" y="8415"/>
                </a:lnTo>
                <a:lnTo>
                  <a:pt x="17368" y="8526"/>
                </a:lnTo>
                <a:lnTo>
                  <a:pt x="108847" y="8572"/>
                </a:lnTo>
                <a:lnTo>
                  <a:pt x="113522" y="9525"/>
                </a:lnTo>
                <a:lnTo>
                  <a:pt x="117592" y="11112"/>
                </a:lnTo>
                <a:lnTo>
                  <a:pt x="121256" y="13123"/>
                </a:lnTo>
                <a:lnTo>
                  <a:pt x="125606" y="14463"/>
                </a:lnTo>
                <a:lnTo>
                  <a:pt x="130409" y="15357"/>
                </a:lnTo>
                <a:lnTo>
                  <a:pt x="135517" y="15953"/>
                </a:lnTo>
                <a:lnTo>
                  <a:pt x="139875" y="16350"/>
                </a:lnTo>
                <a:lnTo>
                  <a:pt x="143732" y="16615"/>
                </a:lnTo>
                <a:lnTo>
                  <a:pt x="147257" y="16792"/>
                </a:lnTo>
                <a:lnTo>
                  <a:pt x="149606" y="17862"/>
                </a:lnTo>
                <a:lnTo>
                  <a:pt x="151172" y="19528"/>
                </a:lnTo>
                <a:lnTo>
                  <a:pt x="154305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69"/>
          <p:cNvSpPr/>
          <p:nvPr/>
        </p:nvSpPr>
        <p:spPr>
          <a:xfrm>
            <a:off x="4126232" y="1560194"/>
            <a:ext cx="34289" cy="231459"/>
          </a:xfrm>
          <a:custGeom>
            <a:avLst/>
            <a:gdLst/>
            <a:ahLst/>
            <a:cxnLst/>
            <a:rect l="0" t="0" r="0" b="0"/>
            <a:pathLst>
              <a:path w="34289" h="231459">
                <a:moveTo>
                  <a:pt x="8570" y="0"/>
                </a:moveTo>
                <a:lnTo>
                  <a:pt x="3631" y="0"/>
                </a:lnTo>
                <a:lnTo>
                  <a:pt x="5740" y="0"/>
                </a:lnTo>
                <a:lnTo>
                  <a:pt x="5731" y="953"/>
                </a:lnTo>
                <a:lnTo>
                  <a:pt x="4772" y="2541"/>
                </a:lnTo>
                <a:lnTo>
                  <a:pt x="941" y="7381"/>
                </a:lnTo>
                <a:lnTo>
                  <a:pt x="416" y="10583"/>
                </a:lnTo>
                <a:lnTo>
                  <a:pt x="121" y="17741"/>
                </a:lnTo>
                <a:lnTo>
                  <a:pt x="14" y="37403"/>
                </a:lnTo>
                <a:lnTo>
                  <a:pt x="0" y="58501"/>
                </a:lnTo>
                <a:lnTo>
                  <a:pt x="951" y="63766"/>
                </a:lnTo>
                <a:lnTo>
                  <a:pt x="2539" y="69181"/>
                </a:lnTo>
                <a:lnTo>
                  <a:pt x="4549" y="74696"/>
                </a:lnTo>
                <a:lnTo>
                  <a:pt x="5889" y="80277"/>
                </a:lnTo>
                <a:lnTo>
                  <a:pt x="6783" y="85903"/>
                </a:lnTo>
                <a:lnTo>
                  <a:pt x="7379" y="91559"/>
                </a:lnTo>
                <a:lnTo>
                  <a:pt x="8728" y="97235"/>
                </a:lnTo>
                <a:lnTo>
                  <a:pt x="10581" y="102923"/>
                </a:lnTo>
                <a:lnTo>
                  <a:pt x="12768" y="108621"/>
                </a:lnTo>
                <a:lnTo>
                  <a:pt x="14226" y="114324"/>
                </a:lnTo>
                <a:lnTo>
                  <a:pt x="15198" y="120031"/>
                </a:lnTo>
                <a:lnTo>
                  <a:pt x="15846" y="125741"/>
                </a:lnTo>
                <a:lnTo>
                  <a:pt x="16279" y="131452"/>
                </a:lnTo>
                <a:lnTo>
                  <a:pt x="16567" y="137165"/>
                </a:lnTo>
                <a:lnTo>
                  <a:pt x="16887" y="148593"/>
                </a:lnTo>
                <a:lnTo>
                  <a:pt x="17029" y="160021"/>
                </a:lnTo>
                <a:lnTo>
                  <a:pt x="18020" y="164784"/>
                </a:lnTo>
                <a:lnTo>
                  <a:pt x="19632" y="168911"/>
                </a:lnTo>
                <a:lnTo>
                  <a:pt x="21660" y="172615"/>
                </a:lnTo>
                <a:lnTo>
                  <a:pt x="23012" y="176037"/>
                </a:lnTo>
                <a:lnTo>
                  <a:pt x="23913" y="179271"/>
                </a:lnTo>
                <a:lnTo>
                  <a:pt x="24914" y="186356"/>
                </a:lnTo>
                <a:lnTo>
                  <a:pt x="25181" y="190913"/>
                </a:lnTo>
                <a:lnTo>
                  <a:pt x="25359" y="195855"/>
                </a:lnTo>
                <a:lnTo>
                  <a:pt x="26430" y="200103"/>
                </a:lnTo>
                <a:lnTo>
                  <a:pt x="28097" y="203887"/>
                </a:lnTo>
                <a:lnTo>
                  <a:pt x="30160" y="207362"/>
                </a:lnTo>
                <a:lnTo>
                  <a:pt x="31536" y="210632"/>
                </a:lnTo>
                <a:lnTo>
                  <a:pt x="32453" y="213764"/>
                </a:lnTo>
                <a:lnTo>
                  <a:pt x="33925" y="221084"/>
                </a:lnTo>
                <a:lnTo>
                  <a:pt x="34180" y="226902"/>
                </a:lnTo>
                <a:lnTo>
                  <a:pt x="34288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70"/>
          <p:cNvSpPr/>
          <p:nvPr/>
        </p:nvSpPr>
        <p:spPr>
          <a:xfrm>
            <a:off x="4280534" y="1534477"/>
            <a:ext cx="188167" cy="239889"/>
          </a:xfrm>
          <a:custGeom>
            <a:avLst/>
            <a:gdLst/>
            <a:ahLst/>
            <a:cxnLst/>
            <a:rect l="0" t="0" r="0" b="0"/>
            <a:pathLst>
              <a:path w="188167" h="239889">
                <a:moveTo>
                  <a:pt x="42863" y="0"/>
                </a:moveTo>
                <a:lnTo>
                  <a:pt x="35482" y="0"/>
                </a:lnTo>
                <a:lnTo>
                  <a:pt x="35085" y="953"/>
                </a:lnTo>
                <a:lnTo>
                  <a:pt x="34395" y="7381"/>
                </a:lnTo>
                <a:lnTo>
                  <a:pt x="34322" y="12770"/>
                </a:lnTo>
                <a:lnTo>
                  <a:pt x="34300" y="24950"/>
                </a:lnTo>
                <a:lnTo>
                  <a:pt x="33344" y="29016"/>
                </a:lnTo>
                <a:lnTo>
                  <a:pt x="28401" y="39289"/>
                </a:lnTo>
                <a:lnTo>
                  <a:pt x="26910" y="45402"/>
                </a:lnTo>
                <a:lnTo>
                  <a:pt x="25560" y="49318"/>
                </a:lnTo>
                <a:lnTo>
                  <a:pt x="23708" y="53834"/>
                </a:lnTo>
                <a:lnTo>
                  <a:pt x="21521" y="58749"/>
                </a:lnTo>
                <a:lnTo>
                  <a:pt x="20062" y="62978"/>
                </a:lnTo>
                <a:lnTo>
                  <a:pt x="18442" y="70218"/>
                </a:lnTo>
                <a:lnTo>
                  <a:pt x="18010" y="74434"/>
                </a:lnTo>
                <a:lnTo>
                  <a:pt x="17721" y="79151"/>
                </a:lnTo>
                <a:lnTo>
                  <a:pt x="17402" y="89471"/>
                </a:lnTo>
                <a:lnTo>
                  <a:pt x="17259" y="100407"/>
                </a:lnTo>
                <a:lnTo>
                  <a:pt x="16269" y="105038"/>
                </a:lnTo>
                <a:lnTo>
                  <a:pt x="14656" y="109078"/>
                </a:lnTo>
                <a:lnTo>
                  <a:pt x="12629" y="112724"/>
                </a:lnTo>
                <a:lnTo>
                  <a:pt x="11276" y="117059"/>
                </a:lnTo>
                <a:lnTo>
                  <a:pt x="10375" y="121854"/>
                </a:lnTo>
                <a:lnTo>
                  <a:pt x="9774" y="126956"/>
                </a:lnTo>
                <a:lnTo>
                  <a:pt x="9374" y="132262"/>
                </a:lnTo>
                <a:lnTo>
                  <a:pt x="9107" y="137705"/>
                </a:lnTo>
                <a:lnTo>
                  <a:pt x="8732" y="151927"/>
                </a:lnTo>
                <a:lnTo>
                  <a:pt x="8575" y="198439"/>
                </a:lnTo>
                <a:lnTo>
                  <a:pt x="9527" y="202778"/>
                </a:lnTo>
                <a:lnTo>
                  <a:pt x="11114" y="207575"/>
                </a:lnTo>
                <a:lnTo>
                  <a:pt x="13124" y="212678"/>
                </a:lnTo>
                <a:lnTo>
                  <a:pt x="15417" y="216081"/>
                </a:lnTo>
                <a:lnTo>
                  <a:pt x="17898" y="218349"/>
                </a:lnTo>
                <a:lnTo>
                  <a:pt x="23195" y="221821"/>
                </a:lnTo>
                <a:lnTo>
                  <a:pt x="28725" y="226540"/>
                </a:lnTo>
                <a:lnTo>
                  <a:pt x="30580" y="229132"/>
                </a:lnTo>
                <a:lnTo>
                  <a:pt x="32641" y="234551"/>
                </a:lnTo>
                <a:lnTo>
                  <a:pt x="34144" y="236378"/>
                </a:lnTo>
                <a:lnTo>
                  <a:pt x="36098" y="237595"/>
                </a:lnTo>
                <a:lnTo>
                  <a:pt x="38353" y="238407"/>
                </a:lnTo>
                <a:lnTo>
                  <a:pt x="41761" y="238948"/>
                </a:lnTo>
                <a:lnTo>
                  <a:pt x="45939" y="239309"/>
                </a:lnTo>
                <a:lnTo>
                  <a:pt x="54708" y="239709"/>
                </a:lnTo>
                <a:lnTo>
                  <a:pt x="61780" y="239888"/>
                </a:lnTo>
                <a:lnTo>
                  <a:pt x="64999" y="238982"/>
                </a:lnTo>
                <a:lnTo>
                  <a:pt x="68098" y="237427"/>
                </a:lnTo>
                <a:lnTo>
                  <a:pt x="71116" y="235437"/>
                </a:lnTo>
                <a:lnTo>
                  <a:pt x="75033" y="233158"/>
                </a:lnTo>
                <a:lnTo>
                  <a:pt x="79550" y="230686"/>
                </a:lnTo>
                <a:lnTo>
                  <a:pt x="95008" y="222657"/>
                </a:lnTo>
                <a:lnTo>
                  <a:pt x="117298" y="211410"/>
                </a:lnTo>
                <a:lnTo>
                  <a:pt x="122966" y="207615"/>
                </a:lnTo>
                <a:lnTo>
                  <a:pt x="128650" y="203180"/>
                </a:lnTo>
                <a:lnTo>
                  <a:pt x="134344" y="198318"/>
                </a:lnTo>
                <a:lnTo>
                  <a:pt x="139093" y="194125"/>
                </a:lnTo>
                <a:lnTo>
                  <a:pt x="146909" y="186925"/>
                </a:lnTo>
                <a:lnTo>
                  <a:pt x="150327" y="182719"/>
                </a:lnTo>
                <a:lnTo>
                  <a:pt x="153558" y="178010"/>
                </a:lnTo>
                <a:lnTo>
                  <a:pt x="156665" y="172966"/>
                </a:lnTo>
                <a:lnTo>
                  <a:pt x="160641" y="168651"/>
                </a:lnTo>
                <a:lnTo>
                  <a:pt x="165197" y="164821"/>
                </a:lnTo>
                <a:lnTo>
                  <a:pt x="170139" y="161316"/>
                </a:lnTo>
                <a:lnTo>
                  <a:pt x="173434" y="157074"/>
                </a:lnTo>
                <a:lnTo>
                  <a:pt x="175630" y="152341"/>
                </a:lnTo>
                <a:lnTo>
                  <a:pt x="177095" y="147281"/>
                </a:lnTo>
                <a:lnTo>
                  <a:pt x="179023" y="142002"/>
                </a:lnTo>
                <a:lnTo>
                  <a:pt x="181261" y="136578"/>
                </a:lnTo>
                <a:lnTo>
                  <a:pt x="183706" y="131057"/>
                </a:lnTo>
                <a:lnTo>
                  <a:pt x="185336" y="126424"/>
                </a:lnTo>
                <a:lnTo>
                  <a:pt x="186423" y="122383"/>
                </a:lnTo>
                <a:lnTo>
                  <a:pt x="187147" y="118736"/>
                </a:lnTo>
                <a:lnTo>
                  <a:pt x="187630" y="114400"/>
                </a:lnTo>
                <a:lnTo>
                  <a:pt x="187952" y="109604"/>
                </a:lnTo>
                <a:lnTo>
                  <a:pt x="188166" y="104502"/>
                </a:lnTo>
                <a:lnTo>
                  <a:pt x="187357" y="100148"/>
                </a:lnTo>
                <a:lnTo>
                  <a:pt x="183918" y="92770"/>
                </a:lnTo>
                <a:lnTo>
                  <a:pt x="182619" y="88517"/>
                </a:lnTo>
                <a:lnTo>
                  <a:pt x="181754" y="83776"/>
                </a:lnTo>
                <a:lnTo>
                  <a:pt x="181177" y="78711"/>
                </a:lnTo>
                <a:lnTo>
                  <a:pt x="179840" y="74381"/>
                </a:lnTo>
                <a:lnTo>
                  <a:pt x="175814" y="67031"/>
                </a:lnTo>
                <a:lnTo>
                  <a:pt x="170850" y="60589"/>
                </a:lnTo>
                <a:lnTo>
                  <a:pt x="168193" y="57538"/>
                </a:lnTo>
                <a:lnTo>
                  <a:pt x="164516" y="54551"/>
                </a:lnTo>
                <a:lnTo>
                  <a:pt x="160160" y="51607"/>
                </a:lnTo>
                <a:lnTo>
                  <a:pt x="155351" y="48692"/>
                </a:lnTo>
                <a:lnTo>
                  <a:pt x="150240" y="45797"/>
                </a:lnTo>
                <a:lnTo>
                  <a:pt x="139481" y="40039"/>
                </a:lnTo>
                <a:lnTo>
                  <a:pt x="133945" y="38123"/>
                </a:lnTo>
                <a:lnTo>
                  <a:pt x="128349" y="36845"/>
                </a:lnTo>
                <a:lnTo>
                  <a:pt x="122714" y="35994"/>
                </a:lnTo>
                <a:lnTo>
                  <a:pt x="117052" y="34473"/>
                </a:lnTo>
                <a:lnTo>
                  <a:pt x="111372" y="32507"/>
                </a:lnTo>
                <a:lnTo>
                  <a:pt x="105681" y="30244"/>
                </a:lnTo>
                <a:lnTo>
                  <a:pt x="99982" y="28735"/>
                </a:lnTo>
                <a:lnTo>
                  <a:pt x="94277" y="27729"/>
                </a:lnTo>
                <a:lnTo>
                  <a:pt x="88569" y="27059"/>
                </a:lnTo>
                <a:lnTo>
                  <a:pt x="82859" y="26612"/>
                </a:lnTo>
                <a:lnTo>
                  <a:pt x="77147" y="26314"/>
                </a:lnTo>
                <a:lnTo>
                  <a:pt x="71434" y="26115"/>
                </a:lnTo>
                <a:lnTo>
                  <a:pt x="65720" y="26935"/>
                </a:lnTo>
                <a:lnTo>
                  <a:pt x="60006" y="28434"/>
                </a:lnTo>
                <a:lnTo>
                  <a:pt x="54292" y="30386"/>
                </a:lnTo>
                <a:lnTo>
                  <a:pt x="48577" y="31687"/>
                </a:lnTo>
                <a:lnTo>
                  <a:pt x="42862" y="32555"/>
                </a:lnTo>
                <a:lnTo>
                  <a:pt x="37148" y="33133"/>
                </a:lnTo>
                <a:lnTo>
                  <a:pt x="32386" y="34472"/>
                </a:lnTo>
                <a:lnTo>
                  <a:pt x="28258" y="36316"/>
                </a:lnTo>
                <a:lnTo>
                  <a:pt x="24554" y="38498"/>
                </a:lnTo>
                <a:lnTo>
                  <a:pt x="21132" y="40905"/>
                </a:lnTo>
                <a:lnTo>
                  <a:pt x="17898" y="43463"/>
                </a:lnTo>
                <a:lnTo>
                  <a:pt x="14790" y="46120"/>
                </a:lnTo>
                <a:lnTo>
                  <a:pt x="11765" y="47892"/>
                </a:lnTo>
                <a:lnTo>
                  <a:pt x="8796" y="49073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71"/>
          <p:cNvSpPr/>
          <p:nvPr/>
        </p:nvSpPr>
        <p:spPr>
          <a:xfrm>
            <a:off x="6115050" y="1191577"/>
            <a:ext cx="282893" cy="334329"/>
          </a:xfrm>
          <a:custGeom>
            <a:avLst/>
            <a:gdLst/>
            <a:ahLst/>
            <a:cxnLst/>
            <a:rect l="0" t="0" r="0" b="0"/>
            <a:pathLst>
              <a:path w="282893" h="334329">
                <a:moveTo>
                  <a:pt x="0" y="0"/>
                </a:moveTo>
                <a:lnTo>
                  <a:pt x="0" y="115979"/>
                </a:lnTo>
                <a:lnTo>
                  <a:pt x="952" y="122087"/>
                </a:lnTo>
                <a:lnTo>
                  <a:pt x="2540" y="128064"/>
                </a:lnTo>
                <a:lnTo>
                  <a:pt x="4550" y="133953"/>
                </a:lnTo>
                <a:lnTo>
                  <a:pt x="5891" y="140737"/>
                </a:lnTo>
                <a:lnTo>
                  <a:pt x="6785" y="148117"/>
                </a:lnTo>
                <a:lnTo>
                  <a:pt x="7380" y="155895"/>
                </a:lnTo>
                <a:lnTo>
                  <a:pt x="8730" y="162985"/>
                </a:lnTo>
                <a:lnTo>
                  <a:pt x="10583" y="169617"/>
                </a:lnTo>
                <a:lnTo>
                  <a:pt x="20399" y="198499"/>
                </a:lnTo>
                <a:lnTo>
                  <a:pt x="22172" y="205675"/>
                </a:lnTo>
                <a:lnTo>
                  <a:pt x="23354" y="212364"/>
                </a:lnTo>
                <a:lnTo>
                  <a:pt x="24141" y="218729"/>
                </a:lnTo>
                <a:lnTo>
                  <a:pt x="24666" y="224877"/>
                </a:lnTo>
                <a:lnTo>
                  <a:pt x="25017" y="230880"/>
                </a:lnTo>
                <a:lnTo>
                  <a:pt x="25250" y="236788"/>
                </a:lnTo>
                <a:lnTo>
                  <a:pt x="25579" y="258754"/>
                </a:lnTo>
                <a:lnTo>
                  <a:pt x="25717" y="329662"/>
                </a:lnTo>
                <a:lnTo>
                  <a:pt x="26670" y="331217"/>
                </a:lnTo>
                <a:lnTo>
                  <a:pt x="28257" y="332254"/>
                </a:lnTo>
                <a:lnTo>
                  <a:pt x="34185" y="334292"/>
                </a:lnTo>
                <a:lnTo>
                  <a:pt x="34259" y="329766"/>
                </a:lnTo>
                <a:lnTo>
                  <a:pt x="33316" y="327477"/>
                </a:lnTo>
                <a:lnTo>
                  <a:pt x="28392" y="319703"/>
                </a:lnTo>
                <a:lnTo>
                  <a:pt x="26906" y="314175"/>
                </a:lnTo>
                <a:lnTo>
                  <a:pt x="26246" y="306004"/>
                </a:lnTo>
                <a:lnTo>
                  <a:pt x="25952" y="296022"/>
                </a:lnTo>
                <a:lnTo>
                  <a:pt x="25748" y="268452"/>
                </a:lnTo>
                <a:lnTo>
                  <a:pt x="26690" y="261836"/>
                </a:lnTo>
                <a:lnTo>
                  <a:pt x="28271" y="254567"/>
                </a:lnTo>
                <a:lnTo>
                  <a:pt x="30277" y="246864"/>
                </a:lnTo>
                <a:lnTo>
                  <a:pt x="31615" y="240776"/>
                </a:lnTo>
                <a:lnTo>
                  <a:pt x="33101" y="231471"/>
                </a:lnTo>
                <a:lnTo>
                  <a:pt x="36301" y="221621"/>
                </a:lnTo>
                <a:lnTo>
                  <a:pt x="38488" y="216328"/>
                </a:lnTo>
                <a:lnTo>
                  <a:pt x="40898" y="210893"/>
                </a:lnTo>
                <a:lnTo>
                  <a:pt x="46117" y="199775"/>
                </a:lnTo>
                <a:lnTo>
                  <a:pt x="49795" y="195096"/>
                </a:lnTo>
                <a:lnTo>
                  <a:pt x="54151" y="191024"/>
                </a:lnTo>
                <a:lnTo>
                  <a:pt x="58961" y="187357"/>
                </a:lnTo>
                <a:lnTo>
                  <a:pt x="66845" y="178202"/>
                </a:lnTo>
                <a:lnTo>
                  <a:pt x="70280" y="173094"/>
                </a:lnTo>
                <a:lnTo>
                  <a:pt x="74476" y="168736"/>
                </a:lnTo>
                <a:lnTo>
                  <a:pt x="79178" y="164878"/>
                </a:lnTo>
                <a:lnTo>
                  <a:pt x="84218" y="161354"/>
                </a:lnTo>
                <a:lnTo>
                  <a:pt x="89482" y="158052"/>
                </a:lnTo>
                <a:lnTo>
                  <a:pt x="94897" y="154898"/>
                </a:lnTo>
                <a:lnTo>
                  <a:pt x="105994" y="148853"/>
                </a:lnTo>
                <a:lnTo>
                  <a:pt x="128640" y="137212"/>
                </a:lnTo>
                <a:lnTo>
                  <a:pt x="134337" y="134337"/>
                </a:lnTo>
                <a:lnTo>
                  <a:pt x="140041" y="132421"/>
                </a:lnTo>
                <a:lnTo>
                  <a:pt x="145748" y="131143"/>
                </a:lnTo>
                <a:lnTo>
                  <a:pt x="151458" y="130291"/>
                </a:lnTo>
                <a:lnTo>
                  <a:pt x="157169" y="129723"/>
                </a:lnTo>
                <a:lnTo>
                  <a:pt x="162882" y="129345"/>
                </a:lnTo>
                <a:lnTo>
                  <a:pt x="168595" y="129092"/>
                </a:lnTo>
                <a:lnTo>
                  <a:pt x="174309" y="129877"/>
                </a:lnTo>
                <a:lnTo>
                  <a:pt x="180023" y="131352"/>
                </a:lnTo>
                <a:lnTo>
                  <a:pt x="185738" y="133288"/>
                </a:lnTo>
                <a:lnTo>
                  <a:pt x="190500" y="134579"/>
                </a:lnTo>
                <a:lnTo>
                  <a:pt x="198332" y="136013"/>
                </a:lnTo>
                <a:lnTo>
                  <a:pt x="201753" y="138300"/>
                </a:lnTo>
                <a:lnTo>
                  <a:pt x="208096" y="145922"/>
                </a:lnTo>
                <a:lnTo>
                  <a:pt x="216629" y="153119"/>
                </a:lnTo>
                <a:lnTo>
                  <a:pt x="221572" y="156372"/>
                </a:lnTo>
                <a:lnTo>
                  <a:pt x="229604" y="165066"/>
                </a:lnTo>
                <a:lnTo>
                  <a:pt x="233079" y="170052"/>
                </a:lnTo>
                <a:lnTo>
                  <a:pt x="235396" y="175280"/>
                </a:lnTo>
                <a:lnTo>
                  <a:pt x="236940" y="180671"/>
                </a:lnTo>
                <a:lnTo>
                  <a:pt x="237970" y="186170"/>
                </a:lnTo>
                <a:lnTo>
                  <a:pt x="239609" y="192693"/>
                </a:lnTo>
                <a:lnTo>
                  <a:pt x="241654" y="199900"/>
                </a:lnTo>
                <a:lnTo>
                  <a:pt x="243970" y="207562"/>
                </a:lnTo>
                <a:lnTo>
                  <a:pt x="245514" y="214574"/>
                </a:lnTo>
                <a:lnTo>
                  <a:pt x="246544" y="221155"/>
                </a:lnTo>
                <a:lnTo>
                  <a:pt x="247230" y="227446"/>
                </a:lnTo>
                <a:lnTo>
                  <a:pt x="247687" y="234498"/>
                </a:lnTo>
                <a:lnTo>
                  <a:pt x="247993" y="242057"/>
                </a:lnTo>
                <a:lnTo>
                  <a:pt x="248196" y="249954"/>
                </a:lnTo>
                <a:lnTo>
                  <a:pt x="249284" y="257124"/>
                </a:lnTo>
                <a:lnTo>
                  <a:pt x="250961" y="263808"/>
                </a:lnTo>
                <a:lnTo>
                  <a:pt x="253033" y="270170"/>
                </a:lnTo>
                <a:lnTo>
                  <a:pt x="254413" y="276316"/>
                </a:lnTo>
                <a:lnTo>
                  <a:pt x="255334" y="282318"/>
                </a:lnTo>
                <a:lnTo>
                  <a:pt x="255947" y="288224"/>
                </a:lnTo>
                <a:lnTo>
                  <a:pt x="256629" y="297327"/>
                </a:lnTo>
                <a:lnTo>
                  <a:pt x="256811" y="301088"/>
                </a:lnTo>
                <a:lnTo>
                  <a:pt x="257885" y="304548"/>
                </a:lnTo>
                <a:lnTo>
                  <a:pt x="262994" y="313968"/>
                </a:lnTo>
                <a:lnTo>
                  <a:pt x="265884" y="322792"/>
                </a:lnTo>
                <a:lnTo>
                  <a:pt x="273454" y="333189"/>
                </a:lnTo>
                <a:lnTo>
                  <a:pt x="273935" y="333822"/>
                </a:lnTo>
                <a:lnTo>
                  <a:pt x="276689" y="334103"/>
                </a:lnTo>
                <a:lnTo>
                  <a:pt x="282892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72"/>
          <p:cNvSpPr/>
          <p:nvPr/>
        </p:nvSpPr>
        <p:spPr>
          <a:xfrm>
            <a:off x="6449377" y="1303019"/>
            <a:ext cx="171302" cy="221536"/>
          </a:xfrm>
          <a:custGeom>
            <a:avLst/>
            <a:gdLst/>
            <a:ahLst/>
            <a:cxnLst/>
            <a:rect l="0" t="0" r="0" b="0"/>
            <a:pathLst>
              <a:path w="171302" h="221536">
                <a:moveTo>
                  <a:pt x="17145" y="0"/>
                </a:moveTo>
                <a:lnTo>
                  <a:pt x="17145" y="142876"/>
                </a:lnTo>
                <a:lnTo>
                  <a:pt x="18098" y="148591"/>
                </a:lnTo>
                <a:lnTo>
                  <a:pt x="19685" y="154306"/>
                </a:lnTo>
                <a:lnTo>
                  <a:pt x="21696" y="160021"/>
                </a:lnTo>
                <a:lnTo>
                  <a:pt x="23989" y="164783"/>
                </a:lnTo>
                <a:lnTo>
                  <a:pt x="26470" y="168911"/>
                </a:lnTo>
                <a:lnTo>
                  <a:pt x="29077" y="172615"/>
                </a:lnTo>
                <a:lnTo>
                  <a:pt x="31767" y="176989"/>
                </a:lnTo>
                <a:lnTo>
                  <a:pt x="34513" y="181811"/>
                </a:lnTo>
                <a:lnTo>
                  <a:pt x="37296" y="186930"/>
                </a:lnTo>
                <a:lnTo>
                  <a:pt x="39152" y="191295"/>
                </a:lnTo>
                <a:lnTo>
                  <a:pt x="40389" y="195158"/>
                </a:lnTo>
                <a:lnTo>
                  <a:pt x="41213" y="198685"/>
                </a:lnTo>
                <a:lnTo>
                  <a:pt x="44670" y="205145"/>
                </a:lnTo>
                <a:lnTo>
                  <a:pt x="46925" y="208201"/>
                </a:lnTo>
                <a:lnTo>
                  <a:pt x="49381" y="210238"/>
                </a:lnTo>
                <a:lnTo>
                  <a:pt x="51970" y="211597"/>
                </a:lnTo>
                <a:lnTo>
                  <a:pt x="54650" y="212502"/>
                </a:lnTo>
                <a:lnTo>
                  <a:pt x="57387" y="214058"/>
                </a:lnTo>
                <a:lnTo>
                  <a:pt x="60166" y="216048"/>
                </a:lnTo>
                <a:lnTo>
                  <a:pt x="62971" y="218327"/>
                </a:lnTo>
                <a:lnTo>
                  <a:pt x="65793" y="219847"/>
                </a:lnTo>
                <a:lnTo>
                  <a:pt x="68627" y="220860"/>
                </a:lnTo>
                <a:lnTo>
                  <a:pt x="71469" y="221535"/>
                </a:lnTo>
                <a:lnTo>
                  <a:pt x="74316" y="221033"/>
                </a:lnTo>
                <a:lnTo>
                  <a:pt x="77167" y="219745"/>
                </a:lnTo>
                <a:lnTo>
                  <a:pt x="80019" y="217935"/>
                </a:lnTo>
                <a:lnTo>
                  <a:pt x="82874" y="215775"/>
                </a:lnTo>
                <a:lnTo>
                  <a:pt x="85729" y="213383"/>
                </a:lnTo>
                <a:lnTo>
                  <a:pt x="88585" y="210835"/>
                </a:lnTo>
                <a:lnTo>
                  <a:pt x="94299" y="205465"/>
                </a:lnTo>
                <a:lnTo>
                  <a:pt x="111442" y="188571"/>
                </a:lnTo>
                <a:lnTo>
                  <a:pt x="127423" y="172610"/>
                </a:lnTo>
                <a:lnTo>
                  <a:pt x="131621" y="167461"/>
                </a:lnTo>
                <a:lnTo>
                  <a:pt x="135373" y="162123"/>
                </a:lnTo>
                <a:lnTo>
                  <a:pt x="138826" y="156660"/>
                </a:lnTo>
                <a:lnTo>
                  <a:pt x="142081" y="151113"/>
                </a:lnTo>
                <a:lnTo>
                  <a:pt x="145203" y="145510"/>
                </a:lnTo>
                <a:lnTo>
                  <a:pt x="151212" y="134204"/>
                </a:lnTo>
                <a:lnTo>
                  <a:pt x="165704" y="105715"/>
                </a:lnTo>
                <a:lnTo>
                  <a:pt x="167619" y="100004"/>
                </a:lnTo>
                <a:lnTo>
                  <a:pt x="168896" y="94292"/>
                </a:lnTo>
                <a:lnTo>
                  <a:pt x="169747" y="88579"/>
                </a:lnTo>
                <a:lnTo>
                  <a:pt x="170315" y="83818"/>
                </a:lnTo>
                <a:lnTo>
                  <a:pt x="170694" y="79691"/>
                </a:lnTo>
                <a:lnTo>
                  <a:pt x="170946" y="75988"/>
                </a:lnTo>
                <a:lnTo>
                  <a:pt x="171114" y="71614"/>
                </a:lnTo>
                <a:lnTo>
                  <a:pt x="171301" y="61674"/>
                </a:lnTo>
                <a:lnTo>
                  <a:pt x="170398" y="57308"/>
                </a:lnTo>
                <a:lnTo>
                  <a:pt x="168844" y="53446"/>
                </a:lnTo>
                <a:lnTo>
                  <a:pt x="164577" y="46614"/>
                </a:lnTo>
                <a:lnTo>
                  <a:pt x="159505" y="40403"/>
                </a:lnTo>
                <a:lnTo>
                  <a:pt x="155867" y="37413"/>
                </a:lnTo>
                <a:lnTo>
                  <a:pt x="151536" y="34467"/>
                </a:lnTo>
                <a:lnTo>
                  <a:pt x="146745" y="31551"/>
                </a:lnTo>
                <a:lnTo>
                  <a:pt x="141644" y="29607"/>
                </a:lnTo>
                <a:lnTo>
                  <a:pt x="136340" y="28310"/>
                </a:lnTo>
                <a:lnTo>
                  <a:pt x="130898" y="27446"/>
                </a:lnTo>
                <a:lnTo>
                  <a:pt x="125365" y="25918"/>
                </a:lnTo>
                <a:lnTo>
                  <a:pt x="119772" y="23946"/>
                </a:lnTo>
                <a:lnTo>
                  <a:pt x="114138" y="21679"/>
                </a:lnTo>
                <a:lnTo>
                  <a:pt x="108477" y="20168"/>
                </a:lnTo>
                <a:lnTo>
                  <a:pt x="102798" y="19161"/>
                </a:lnTo>
                <a:lnTo>
                  <a:pt x="97107" y="18489"/>
                </a:lnTo>
                <a:lnTo>
                  <a:pt x="91409" y="18041"/>
                </a:lnTo>
                <a:lnTo>
                  <a:pt x="85703" y="17743"/>
                </a:lnTo>
                <a:lnTo>
                  <a:pt x="79996" y="17544"/>
                </a:lnTo>
                <a:lnTo>
                  <a:pt x="74286" y="18363"/>
                </a:lnTo>
                <a:lnTo>
                  <a:pt x="68573" y="19862"/>
                </a:lnTo>
                <a:lnTo>
                  <a:pt x="62861" y="21814"/>
                </a:lnTo>
                <a:lnTo>
                  <a:pt x="56194" y="23116"/>
                </a:lnTo>
                <a:lnTo>
                  <a:pt x="48893" y="23983"/>
                </a:lnTo>
                <a:lnTo>
                  <a:pt x="35065" y="24947"/>
                </a:lnTo>
                <a:lnTo>
                  <a:pt x="25745" y="25375"/>
                </a:lnTo>
                <a:lnTo>
                  <a:pt x="18427" y="25566"/>
                </a:lnTo>
                <a:lnTo>
                  <a:pt x="5968" y="25688"/>
                </a:lnTo>
                <a:lnTo>
                  <a:pt x="3979" y="26651"/>
                </a:lnTo>
                <a:lnTo>
                  <a:pt x="2653" y="28245"/>
                </a:lnTo>
                <a:lnTo>
                  <a:pt x="0" y="342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73"/>
          <p:cNvSpPr/>
          <p:nvPr/>
        </p:nvSpPr>
        <p:spPr>
          <a:xfrm>
            <a:off x="6689407" y="1286389"/>
            <a:ext cx="222886" cy="230795"/>
          </a:xfrm>
          <a:custGeom>
            <a:avLst/>
            <a:gdLst/>
            <a:ahLst/>
            <a:cxnLst/>
            <a:rect l="0" t="0" r="0" b="0"/>
            <a:pathLst>
              <a:path w="222886" h="230795">
                <a:moveTo>
                  <a:pt x="0" y="33776"/>
                </a:moveTo>
                <a:lnTo>
                  <a:pt x="0" y="41156"/>
                </a:lnTo>
                <a:lnTo>
                  <a:pt x="4551" y="46546"/>
                </a:lnTo>
                <a:lnTo>
                  <a:pt x="6843" y="49909"/>
                </a:lnTo>
                <a:lnTo>
                  <a:pt x="9325" y="54056"/>
                </a:lnTo>
                <a:lnTo>
                  <a:pt x="11932" y="58726"/>
                </a:lnTo>
                <a:lnTo>
                  <a:pt x="14622" y="62792"/>
                </a:lnTo>
                <a:lnTo>
                  <a:pt x="20151" y="69849"/>
                </a:lnTo>
                <a:lnTo>
                  <a:pt x="22007" y="74017"/>
                </a:lnTo>
                <a:lnTo>
                  <a:pt x="23244" y="78701"/>
                </a:lnTo>
                <a:lnTo>
                  <a:pt x="24068" y="83728"/>
                </a:lnTo>
                <a:lnTo>
                  <a:pt x="25570" y="88985"/>
                </a:lnTo>
                <a:lnTo>
                  <a:pt x="27524" y="94394"/>
                </a:lnTo>
                <a:lnTo>
                  <a:pt x="29780" y="99905"/>
                </a:lnTo>
                <a:lnTo>
                  <a:pt x="32236" y="105485"/>
                </a:lnTo>
                <a:lnTo>
                  <a:pt x="37504" y="116764"/>
                </a:lnTo>
                <a:lnTo>
                  <a:pt x="45826" y="133824"/>
                </a:lnTo>
                <a:lnTo>
                  <a:pt x="48648" y="138574"/>
                </a:lnTo>
                <a:lnTo>
                  <a:pt x="51482" y="142694"/>
                </a:lnTo>
                <a:lnTo>
                  <a:pt x="54324" y="146393"/>
                </a:lnTo>
                <a:lnTo>
                  <a:pt x="56218" y="150764"/>
                </a:lnTo>
                <a:lnTo>
                  <a:pt x="57481" y="155583"/>
                </a:lnTo>
                <a:lnTo>
                  <a:pt x="58324" y="160700"/>
                </a:lnTo>
                <a:lnTo>
                  <a:pt x="59837" y="166017"/>
                </a:lnTo>
                <a:lnTo>
                  <a:pt x="61799" y="171467"/>
                </a:lnTo>
                <a:lnTo>
                  <a:pt x="64059" y="177005"/>
                </a:lnTo>
                <a:lnTo>
                  <a:pt x="65566" y="181649"/>
                </a:lnTo>
                <a:lnTo>
                  <a:pt x="66571" y="185698"/>
                </a:lnTo>
                <a:lnTo>
                  <a:pt x="67687" y="192737"/>
                </a:lnTo>
                <a:lnTo>
                  <a:pt x="68183" y="199040"/>
                </a:lnTo>
                <a:lnTo>
                  <a:pt x="69268" y="202054"/>
                </a:lnTo>
                <a:lnTo>
                  <a:pt x="73013" y="207944"/>
                </a:lnTo>
                <a:lnTo>
                  <a:pt x="75313" y="213736"/>
                </a:lnTo>
                <a:lnTo>
                  <a:pt x="76335" y="219485"/>
                </a:lnTo>
                <a:lnTo>
                  <a:pt x="76790" y="225216"/>
                </a:lnTo>
                <a:lnTo>
                  <a:pt x="77143" y="230794"/>
                </a:lnTo>
                <a:lnTo>
                  <a:pt x="72599" y="226348"/>
                </a:lnTo>
                <a:lnTo>
                  <a:pt x="71260" y="224070"/>
                </a:lnTo>
                <a:lnTo>
                  <a:pt x="69375" y="217265"/>
                </a:lnTo>
                <a:lnTo>
                  <a:pt x="68933" y="215339"/>
                </a:lnTo>
                <a:lnTo>
                  <a:pt x="64134" y="209704"/>
                </a:lnTo>
                <a:lnTo>
                  <a:pt x="61806" y="206306"/>
                </a:lnTo>
                <a:lnTo>
                  <a:pt x="59301" y="202136"/>
                </a:lnTo>
                <a:lnTo>
                  <a:pt x="56679" y="197451"/>
                </a:lnTo>
                <a:lnTo>
                  <a:pt x="51226" y="187165"/>
                </a:lnTo>
                <a:lnTo>
                  <a:pt x="48438" y="181755"/>
                </a:lnTo>
                <a:lnTo>
                  <a:pt x="46580" y="176244"/>
                </a:lnTo>
                <a:lnTo>
                  <a:pt x="45340" y="170664"/>
                </a:lnTo>
                <a:lnTo>
                  <a:pt x="44514" y="165040"/>
                </a:lnTo>
                <a:lnTo>
                  <a:pt x="43964" y="159385"/>
                </a:lnTo>
                <a:lnTo>
                  <a:pt x="43596" y="153710"/>
                </a:lnTo>
                <a:lnTo>
                  <a:pt x="43352" y="148022"/>
                </a:lnTo>
                <a:lnTo>
                  <a:pt x="43080" y="136622"/>
                </a:lnTo>
                <a:lnTo>
                  <a:pt x="43007" y="130915"/>
                </a:lnTo>
                <a:lnTo>
                  <a:pt x="43912" y="124252"/>
                </a:lnTo>
                <a:lnTo>
                  <a:pt x="45467" y="116953"/>
                </a:lnTo>
                <a:lnTo>
                  <a:pt x="47456" y="109230"/>
                </a:lnTo>
                <a:lnTo>
                  <a:pt x="49735" y="102176"/>
                </a:lnTo>
                <a:lnTo>
                  <a:pt x="52207" y="95568"/>
                </a:lnTo>
                <a:lnTo>
                  <a:pt x="54807" y="89258"/>
                </a:lnTo>
                <a:lnTo>
                  <a:pt x="58446" y="83147"/>
                </a:lnTo>
                <a:lnTo>
                  <a:pt x="62776" y="77167"/>
                </a:lnTo>
                <a:lnTo>
                  <a:pt x="67568" y="71276"/>
                </a:lnTo>
                <a:lnTo>
                  <a:pt x="71715" y="65443"/>
                </a:lnTo>
                <a:lnTo>
                  <a:pt x="75433" y="59650"/>
                </a:lnTo>
                <a:lnTo>
                  <a:pt x="78864" y="53882"/>
                </a:lnTo>
                <a:lnTo>
                  <a:pt x="83056" y="48133"/>
                </a:lnTo>
                <a:lnTo>
                  <a:pt x="87756" y="42394"/>
                </a:lnTo>
                <a:lnTo>
                  <a:pt x="97105" y="31891"/>
                </a:lnTo>
                <a:lnTo>
                  <a:pt x="104435" y="24048"/>
                </a:lnTo>
                <a:lnTo>
                  <a:pt x="108676" y="20623"/>
                </a:lnTo>
                <a:lnTo>
                  <a:pt x="113408" y="17387"/>
                </a:lnTo>
                <a:lnTo>
                  <a:pt x="118468" y="14277"/>
                </a:lnTo>
                <a:lnTo>
                  <a:pt x="123746" y="11252"/>
                </a:lnTo>
                <a:lnTo>
                  <a:pt x="134691" y="5350"/>
                </a:lnTo>
                <a:lnTo>
                  <a:pt x="139324" y="3395"/>
                </a:lnTo>
                <a:lnTo>
                  <a:pt x="143365" y="2092"/>
                </a:lnTo>
                <a:lnTo>
                  <a:pt x="147012" y="1223"/>
                </a:lnTo>
                <a:lnTo>
                  <a:pt x="151348" y="644"/>
                </a:lnTo>
                <a:lnTo>
                  <a:pt x="156144" y="258"/>
                </a:lnTo>
                <a:lnTo>
                  <a:pt x="161246" y="0"/>
                </a:lnTo>
                <a:lnTo>
                  <a:pt x="166552" y="781"/>
                </a:lnTo>
                <a:lnTo>
                  <a:pt x="171995" y="2254"/>
                </a:lnTo>
                <a:lnTo>
                  <a:pt x="177528" y="4189"/>
                </a:lnTo>
                <a:lnTo>
                  <a:pt x="182170" y="6431"/>
                </a:lnTo>
                <a:lnTo>
                  <a:pt x="186216" y="8878"/>
                </a:lnTo>
                <a:lnTo>
                  <a:pt x="189867" y="11462"/>
                </a:lnTo>
                <a:lnTo>
                  <a:pt x="196463" y="16874"/>
                </a:lnTo>
                <a:lnTo>
                  <a:pt x="202569" y="22454"/>
                </a:lnTo>
                <a:lnTo>
                  <a:pt x="211363" y="30950"/>
                </a:lnTo>
                <a:lnTo>
                  <a:pt x="217129" y="36647"/>
                </a:lnTo>
                <a:lnTo>
                  <a:pt x="219048" y="39500"/>
                </a:lnTo>
                <a:lnTo>
                  <a:pt x="221180" y="45210"/>
                </a:lnTo>
                <a:lnTo>
                  <a:pt x="222885" y="509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74"/>
          <p:cNvSpPr/>
          <p:nvPr/>
        </p:nvSpPr>
        <p:spPr>
          <a:xfrm>
            <a:off x="7023765" y="1294447"/>
            <a:ext cx="59978" cy="214164"/>
          </a:xfrm>
          <a:custGeom>
            <a:avLst/>
            <a:gdLst/>
            <a:ahLst/>
            <a:cxnLst/>
            <a:rect l="0" t="0" r="0" b="0"/>
            <a:pathLst>
              <a:path w="59978" h="214164">
                <a:moveTo>
                  <a:pt x="8542" y="0"/>
                </a:moveTo>
                <a:lnTo>
                  <a:pt x="74" y="0"/>
                </a:lnTo>
                <a:lnTo>
                  <a:pt x="0" y="4551"/>
                </a:lnTo>
                <a:lnTo>
                  <a:pt x="943" y="6844"/>
                </a:lnTo>
                <a:lnTo>
                  <a:pt x="2523" y="9325"/>
                </a:lnTo>
                <a:lnTo>
                  <a:pt x="4530" y="11932"/>
                </a:lnTo>
                <a:lnTo>
                  <a:pt x="5867" y="14622"/>
                </a:lnTo>
                <a:lnTo>
                  <a:pt x="7353" y="20151"/>
                </a:lnTo>
                <a:lnTo>
                  <a:pt x="7749" y="23912"/>
                </a:lnTo>
                <a:lnTo>
                  <a:pt x="8014" y="28324"/>
                </a:lnTo>
                <a:lnTo>
                  <a:pt x="8190" y="33170"/>
                </a:lnTo>
                <a:lnTo>
                  <a:pt x="9260" y="38306"/>
                </a:lnTo>
                <a:lnTo>
                  <a:pt x="10926" y="43635"/>
                </a:lnTo>
                <a:lnTo>
                  <a:pt x="12989" y="49092"/>
                </a:lnTo>
                <a:lnTo>
                  <a:pt x="15316" y="54636"/>
                </a:lnTo>
                <a:lnTo>
                  <a:pt x="17821" y="60236"/>
                </a:lnTo>
                <a:lnTo>
                  <a:pt x="20443" y="65875"/>
                </a:lnTo>
                <a:lnTo>
                  <a:pt x="22190" y="71539"/>
                </a:lnTo>
                <a:lnTo>
                  <a:pt x="23356" y="77220"/>
                </a:lnTo>
                <a:lnTo>
                  <a:pt x="24133" y="82913"/>
                </a:lnTo>
                <a:lnTo>
                  <a:pt x="25603" y="88613"/>
                </a:lnTo>
                <a:lnTo>
                  <a:pt x="27537" y="94318"/>
                </a:lnTo>
                <a:lnTo>
                  <a:pt x="29778" y="100026"/>
                </a:lnTo>
                <a:lnTo>
                  <a:pt x="31271" y="105737"/>
                </a:lnTo>
                <a:lnTo>
                  <a:pt x="32267" y="111449"/>
                </a:lnTo>
                <a:lnTo>
                  <a:pt x="32931" y="117161"/>
                </a:lnTo>
                <a:lnTo>
                  <a:pt x="33374" y="123828"/>
                </a:lnTo>
                <a:lnTo>
                  <a:pt x="33670" y="131129"/>
                </a:lnTo>
                <a:lnTo>
                  <a:pt x="34142" y="154278"/>
                </a:lnTo>
                <a:lnTo>
                  <a:pt x="34225" y="169431"/>
                </a:lnTo>
                <a:lnTo>
                  <a:pt x="35189" y="173914"/>
                </a:lnTo>
                <a:lnTo>
                  <a:pt x="36784" y="177855"/>
                </a:lnTo>
                <a:lnTo>
                  <a:pt x="38800" y="181435"/>
                </a:lnTo>
                <a:lnTo>
                  <a:pt x="41096" y="184774"/>
                </a:lnTo>
                <a:lnTo>
                  <a:pt x="43580" y="187953"/>
                </a:lnTo>
                <a:lnTo>
                  <a:pt x="46188" y="191025"/>
                </a:lnTo>
                <a:lnTo>
                  <a:pt x="47927" y="194025"/>
                </a:lnTo>
                <a:lnTo>
                  <a:pt x="49086" y="196977"/>
                </a:lnTo>
                <a:lnTo>
                  <a:pt x="50374" y="202798"/>
                </a:lnTo>
                <a:lnTo>
                  <a:pt x="50947" y="208560"/>
                </a:lnTo>
                <a:lnTo>
                  <a:pt x="52051" y="210477"/>
                </a:lnTo>
                <a:lnTo>
                  <a:pt x="53741" y="211756"/>
                </a:lnTo>
                <a:lnTo>
                  <a:pt x="59612" y="214163"/>
                </a:lnTo>
                <a:lnTo>
                  <a:pt x="59929" y="207508"/>
                </a:lnTo>
                <a:lnTo>
                  <a:pt x="59977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75"/>
          <p:cNvSpPr/>
          <p:nvPr/>
        </p:nvSpPr>
        <p:spPr>
          <a:xfrm>
            <a:off x="7040880" y="118300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76"/>
          <p:cNvSpPr/>
          <p:nvPr/>
        </p:nvSpPr>
        <p:spPr>
          <a:xfrm>
            <a:off x="7169467" y="1268740"/>
            <a:ext cx="461573" cy="231435"/>
          </a:xfrm>
          <a:custGeom>
            <a:avLst/>
            <a:gdLst/>
            <a:ahLst/>
            <a:cxnLst/>
            <a:rect l="0" t="0" r="0" b="0"/>
            <a:pathLst>
              <a:path w="461573" h="231435">
                <a:moveTo>
                  <a:pt x="0" y="17135"/>
                </a:moveTo>
                <a:lnTo>
                  <a:pt x="7381" y="24515"/>
                </a:lnTo>
                <a:lnTo>
                  <a:pt x="13123" y="22637"/>
                </a:lnTo>
                <a:lnTo>
                  <a:pt x="21073" y="19580"/>
                </a:lnTo>
                <a:lnTo>
                  <a:pt x="31856" y="16907"/>
                </a:lnTo>
                <a:lnTo>
                  <a:pt x="41463" y="12906"/>
                </a:lnTo>
                <a:lnTo>
                  <a:pt x="52083" y="10493"/>
                </a:lnTo>
                <a:lnTo>
                  <a:pt x="63153" y="8468"/>
                </a:lnTo>
                <a:lnTo>
                  <a:pt x="74424" y="4393"/>
                </a:lnTo>
                <a:lnTo>
                  <a:pt x="85782" y="1946"/>
                </a:lnTo>
                <a:lnTo>
                  <a:pt x="97180" y="859"/>
                </a:lnTo>
                <a:lnTo>
                  <a:pt x="108596" y="376"/>
                </a:lnTo>
                <a:lnTo>
                  <a:pt x="125734" y="104"/>
                </a:lnTo>
                <a:lnTo>
                  <a:pt x="155470" y="0"/>
                </a:lnTo>
                <a:lnTo>
                  <a:pt x="158891" y="949"/>
                </a:lnTo>
                <a:lnTo>
                  <a:pt x="165234" y="4543"/>
                </a:lnTo>
                <a:lnTo>
                  <a:pt x="167306" y="6835"/>
                </a:lnTo>
                <a:lnTo>
                  <a:pt x="168688" y="9316"/>
                </a:lnTo>
                <a:lnTo>
                  <a:pt x="171175" y="15565"/>
                </a:lnTo>
                <a:lnTo>
                  <a:pt x="175455" y="24692"/>
                </a:lnTo>
                <a:lnTo>
                  <a:pt x="176025" y="28840"/>
                </a:lnTo>
                <a:lnTo>
                  <a:pt x="175452" y="32558"/>
                </a:lnTo>
                <a:lnTo>
                  <a:pt x="174118" y="35990"/>
                </a:lnTo>
                <a:lnTo>
                  <a:pt x="173229" y="40182"/>
                </a:lnTo>
                <a:lnTo>
                  <a:pt x="172636" y="44882"/>
                </a:lnTo>
                <a:lnTo>
                  <a:pt x="172241" y="49920"/>
                </a:lnTo>
                <a:lnTo>
                  <a:pt x="171025" y="56137"/>
                </a:lnTo>
                <a:lnTo>
                  <a:pt x="169261" y="63138"/>
                </a:lnTo>
                <a:lnTo>
                  <a:pt x="167134" y="70664"/>
                </a:lnTo>
                <a:lnTo>
                  <a:pt x="163810" y="77586"/>
                </a:lnTo>
                <a:lnTo>
                  <a:pt x="159689" y="84105"/>
                </a:lnTo>
                <a:lnTo>
                  <a:pt x="155037" y="90357"/>
                </a:lnTo>
                <a:lnTo>
                  <a:pt x="150983" y="96429"/>
                </a:lnTo>
                <a:lnTo>
                  <a:pt x="147328" y="102383"/>
                </a:lnTo>
                <a:lnTo>
                  <a:pt x="143938" y="108257"/>
                </a:lnTo>
                <a:lnTo>
                  <a:pt x="137633" y="119863"/>
                </a:lnTo>
                <a:lnTo>
                  <a:pt x="125824" y="142837"/>
                </a:lnTo>
                <a:lnTo>
                  <a:pt x="122935" y="147608"/>
                </a:lnTo>
                <a:lnTo>
                  <a:pt x="120057" y="151742"/>
                </a:lnTo>
                <a:lnTo>
                  <a:pt x="117185" y="155450"/>
                </a:lnTo>
                <a:lnTo>
                  <a:pt x="114319" y="159828"/>
                </a:lnTo>
                <a:lnTo>
                  <a:pt x="111455" y="164651"/>
                </a:lnTo>
                <a:lnTo>
                  <a:pt x="108593" y="169771"/>
                </a:lnTo>
                <a:lnTo>
                  <a:pt x="106685" y="174137"/>
                </a:lnTo>
                <a:lnTo>
                  <a:pt x="105414" y="178001"/>
                </a:lnTo>
                <a:lnTo>
                  <a:pt x="104001" y="184833"/>
                </a:lnTo>
                <a:lnTo>
                  <a:pt x="103372" y="191045"/>
                </a:lnTo>
                <a:lnTo>
                  <a:pt x="103093" y="196980"/>
                </a:lnTo>
                <a:lnTo>
                  <a:pt x="102937" y="205677"/>
                </a:lnTo>
                <a:lnTo>
                  <a:pt x="102883" y="217149"/>
                </a:lnTo>
                <a:lnTo>
                  <a:pt x="103831" y="220010"/>
                </a:lnTo>
                <a:lnTo>
                  <a:pt x="107425" y="225729"/>
                </a:lnTo>
                <a:lnTo>
                  <a:pt x="110252" y="229753"/>
                </a:lnTo>
                <a:lnTo>
                  <a:pt x="111601" y="230318"/>
                </a:lnTo>
                <a:lnTo>
                  <a:pt x="118051" y="231112"/>
                </a:lnTo>
                <a:lnTo>
                  <a:pt x="131563" y="231403"/>
                </a:lnTo>
                <a:lnTo>
                  <a:pt x="140052" y="231434"/>
                </a:lnTo>
                <a:lnTo>
                  <a:pt x="153151" y="226892"/>
                </a:lnTo>
                <a:lnTo>
                  <a:pt x="163635" y="222120"/>
                </a:lnTo>
                <a:lnTo>
                  <a:pt x="173691" y="216824"/>
                </a:lnTo>
                <a:lnTo>
                  <a:pt x="181337" y="211296"/>
                </a:lnTo>
                <a:lnTo>
                  <a:pt x="185661" y="207535"/>
                </a:lnTo>
                <a:lnTo>
                  <a:pt x="190449" y="203123"/>
                </a:lnTo>
                <a:lnTo>
                  <a:pt x="195546" y="198277"/>
                </a:lnTo>
                <a:lnTo>
                  <a:pt x="200849" y="194094"/>
                </a:lnTo>
                <a:lnTo>
                  <a:pt x="211821" y="186906"/>
                </a:lnTo>
                <a:lnTo>
                  <a:pt x="217414" y="182703"/>
                </a:lnTo>
                <a:lnTo>
                  <a:pt x="223048" y="177996"/>
                </a:lnTo>
                <a:lnTo>
                  <a:pt x="228709" y="172953"/>
                </a:lnTo>
                <a:lnTo>
                  <a:pt x="240078" y="162270"/>
                </a:lnTo>
                <a:lnTo>
                  <a:pt x="262900" y="139889"/>
                </a:lnTo>
                <a:lnTo>
                  <a:pt x="267659" y="133261"/>
                </a:lnTo>
                <a:lnTo>
                  <a:pt x="271784" y="125985"/>
                </a:lnTo>
                <a:lnTo>
                  <a:pt x="275487" y="118276"/>
                </a:lnTo>
                <a:lnTo>
                  <a:pt x="279861" y="111232"/>
                </a:lnTo>
                <a:lnTo>
                  <a:pt x="284681" y="104631"/>
                </a:lnTo>
                <a:lnTo>
                  <a:pt x="289800" y="98326"/>
                </a:lnTo>
                <a:lnTo>
                  <a:pt x="294165" y="93170"/>
                </a:lnTo>
                <a:lnTo>
                  <a:pt x="298028" y="88780"/>
                </a:lnTo>
                <a:lnTo>
                  <a:pt x="301555" y="84900"/>
                </a:lnTo>
                <a:lnTo>
                  <a:pt x="304859" y="80409"/>
                </a:lnTo>
                <a:lnTo>
                  <a:pt x="308015" y="75510"/>
                </a:lnTo>
                <a:lnTo>
                  <a:pt x="311070" y="70339"/>
                </a:lnTo>
                <a:lnTo>
                  <a:pt x="314060" y="64987"/>
                </a:lnTo>
                <a:lnTo>
                  <a:pt x="319922" y="53960"/>
                </a:lnTo>
                <a:lnTo>
                  <a:pt x="321867" y="49305"/>
                </a:lnTo>
                <a:lnTo>
                  <a:pt x="323163" y="45249"/>
                </a:lnTo>
                <a:lnTo>
                  <a:pt x="324603" y="38202"/>
                </a:lnTo>
                <a:lnTo>
                  <a:pt x="325242" y="31895"/>
                </a:lnTo>
                <a:lnTo>
                  <a:pt x="324461" y="29833"/>
                </a:lnTo>
                <a:lnTo>
                  <a:pt x="322988" y="28457"/>
                </a:lnTo>
                <a:lnTo>
                  <a:pt x="317523" y="25868"/>
                </a:lnTo>
                <a:lnTo>
                  <a:pt x="317283" y="30306"/>
                </a:lnTo>
                <a:lnTo>
                  <a:pt x="316297" y="32583"/>
                </a:lnTo>
                <a:lnTo>
                  <a:pt x="312661" y="37653"/>
                </a:lnTo>
                <a:lnTo>
                  <a:pt x="311311" y="40338"/>
                </a:lnTo>
                <a:lnTo>
                  <a:pt x="309811" y="45862"/>
                </a:lnTo>
                <a:lnTo>
                  <a:pt x="309143" y="51493"/>
                </a:lnTo>
                <a:lnTo>
                  <a:pt x="308847" y="58122"/>
                </a:lnTo>
                <a:lnTo>
                  <a:pt x="308716" y="67419"/>
                </a:lnTo>
                <a:lnTo>
                  <a:pt x="307728" y="72565"/>
                </a:lnTo>
                <a:lnTo>
                  <a:pt x="306117" y="77901"/>
                </a:lnTo>
                <a:lnTo>
                  <a:pt x="304090" y="83363"/>
                </a:lnTo>
                <a:lnTo>
                  <a:pt x="302739" y="88909"/>
                </a:lnTo>
                <a:lnTo>
                  <a:pt x="301839" y="94512"/>
                </a:lnTo>
                <a:lnTo>
                  <a:pt x="301239" y="100152"/>
                </a:lnTo>
                <a:lnTo>
                  <a:pt x="300839" y="105817"/>
                </a:lnTo>
                <a:lnTo>
                  <a:pt x="300572" y="111499"/>
                </a:lnTo>
                <a:lnTo>
                  <a:pt x="300394" y="117191"/>
                </a:lnTo>
                <a:lnTo>
                  <a:pt x="301228" y="122892"/>
                </a:lnTo>
                <a:lnTo>
                  <a:pt x="302736" y="128597"/>
                </a:lnTo>
                <a:lnTo>
                  <a:pt x="304694" y="134305"/>
                </a:lnTo>
                <a:lnTo>
                  <a:pt x="305999" y="140016"/>
                </a:lnTo>
                <a:lnTo>
                  <a:pt x="306870" y="145728"/>
                </a:lnTo>
                <a:lnTo>
                  <a:pt x="307450" y="151441"/>
                </a:lnTo>
                <a:lnTo>
                  <a:pt x="308789" y="156202"/>
                </a:lnTo>
                <a:lnTo>
                  <a:pt x="310634" y="160329"/>
                </a:lnTo>
                <a:lnTo>
                  <a:pt x="312817" y="164032"/>
                </a:lnTo>
                <a:lnTo>
                  <a:pt x="314273" y="168406"/>
                </a:lnTo>
                <a:lnTo>
                  <a:pt x="315242" y="173227"/>
                </a:lnTo>
                <a:lnTo>
                  <a:pt x="315889" y="178346"/>
                </a:lnTo>
                <a:lnTo>
                  <a:pt x="317272" y="183664"/>
                </a:lnTo>
                <a:lnTo>
                  <a:pt x="319147" y="189114"/>
                </a:lnTo>
                <a:lnTo>
                  <a:pt x="321350" y="194653"/>
                </a:lnTo>
                <a:lnTo>
                  <a:pt x="324724" y="199298"/>
                </a:lnTo>
                <a:lnTo>
                  <a:pt x="328878" y="203346"/>
                </a:lnTo>
                <a:lnTo>
                  <a:pt x="337620" y="210385"/>
                </a:lnTo>
                <a:lnTo>
                  <a:pt x="344681" y="216689"/>
                </a:lnTo>
                <a:lnTo>
                  <a:pt x="347898" y="218751"/>
                </a:lnTo>
                <a:lnTo>
                  <a:pt x="356975" y="222605"/>
                </a:lnTo>
                <a:lnTo>
                  <a:pt x="365697" y="228404"/>
                </a:lnTo>
                <a:lnTo>
                  <a:pt x="371447" y="230095"/>
                </a:lnTo>
                <a:lnTo>
                  <a:pt x="374314" y="229593"/>
                </a:lnTo>
                <a:lnTo>
                  <a:pt x="380039" y="226495"/>
                </a:lnTo>
                <a:lnTo>
                  <a:pt x="388618" y="219397"/>
                </a:lnTo>
                <a:lnTo>
                  <a:pt x="394334" y="214026"/>
                </a:lnTo>
                <a:lnTo>
                  <a:pt x="409575" y="199026"/>
                </a:lnTo>
                <a:lnTo>
                  <a:pt x="418889" y="189733"/>
                </a:lnTo>
                <a:lnTo>
                  <a:pt x="423087" y="184587"/>
                </a:lnTo>
                <a:lnTo>
                  <a:pt x="426838" y="179252"/>
                </a:lnTo>
                <a:lnTo>
                  <a:pt x="430292" y="173791"/>
                </a:lnTo>
                <a:lnTo>
                  <a:pt x="433546" y="168244"/>
                </a:lnTo>
                <a:lnTo>
                  <a:pt x="436668" y="162642"/>
                </a:lnTo>
                <a:lnTo>
                  <a:pt x="442677" y="151337"/>
                </a:lnTo>
                <a:lnTo>
                  <a:pt x="448523" y="139962"/>
                </a:lnTo>
                <a:lnTo>
                  <a:pt x="450463" y="134262"/>
                </a:lnTo>
                <a:lnTo>
                  <a:pt x="451756" y="128557"/>
                </a:lnTo>
                <a:lnTo>
                  <a:pt x="452618" y="122849"/>
                </a:lnTo>
                <a:lnTo>
                  <a:pt x="454145" y="117138"/>
                </a:lnTo>
                <a:lnTo>
                  <a:pt x="456116" y="111426"/>
                </a:lnTo>
                <a:lnTo>
                  <a:pt x="458383" y="105713"/>
                </a:lnTo>
                <a:lnTo>
                  <a:pt x="459893" y="99999"/>
                </a:lnTo>
                <a:lnTo>
                  <a:pt x="460901" y="94285"/>
                </a:lnTo>
                <a:lnTo>
                  <a:pt x="461572" y="88571"/>
                </a:lnTo>
                <a:lnTo>
                  <a:pt x="460115" y="82856"/>
                </a:lnTo>
                <a:lnTo>
                  <a:pt x="457238" y="77141"/>
                </a:lnTo>
                <a:lnTo>
                  <a:pt x="453415" y="71427"/>
                </a:lnTo>
                <a:lnTo>
                  <a:pt x="450867" y="65712"/>
                </a:lnTo>
                <a:lnTo>
                  <a:pt x="449168" y="59997"/>
                </a:lnTo>
                <a:lnTo>
                  <a:pt x="448036" y="54282"/>
                </a:lnTo>
                <a:lnTo>
                  <a:pt x="445375" y="49519"/>
                </a:lnTo>
                <a:lnTo>
                  <a:pt x="441697" y="45392"/>
                </a:lnTo>
                <a:lnTo>
                  <a:pt x="437340" y="41688"/>
                </a:lnTo>
                <a:lnTo>
                  <a:pt x="432530" y="37313"/>
                </a:lnTo>
                <a:lnTo>
                  <a:pt x="422106" y="27373"/>
                </a:lnTo>
                <a:lnTo>
                  <a:pt x="413663" y="21685"/>
                </a:lnTo>
                <a:lnTo>
                  <a:pt x="401014" y="15943"/>
                </a:lnTo>
                <a:lnTo>
                  <a:pt x="395931" y="13483"/>
                </a:lnTo>
                <a:lnTo>
                  <a:pt x="385202" y="10749"/>
                </a:lnTo>
                <a:lnTo>
                  <a:pt x="374083" y="9534"/>
                </a:lnTo>
                <a:lnTo>
                  <a:pt x="362791" y="8994"/>
                </a:lnTo>
                <a:lnTo>
                  <a:pt x="350276" y="8690"/>
                </a:lnTo>
                <a:lnTo>
                  <a:pt x="334873" y="8565"/>
                </a:lnTo>
                <a:lnTo>
                  <a:pt x="334570" y="11104"/>
                </a:lnTo>
                <a:lnTo>
                  <a:pt x="334327" y="17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77"/>
          <p:cNvSpPr/>
          <p:nvPr/>
        </p:nvSpPr>
        <p:spPr>
          <a:xfrm>
            <a:off x="7702154" y="1251768"/>
            <a:ext cx="221694" cy="227298"/>
          </a:xfrm>
          <a:custGeom>
            <a:avLst/>
            <a:gdLst/>
            <a:ahLst/>
            <a:cxnLst/>
            <a:rect l="0" t="0" r="0" b="0"/>
            <a:pathLst>
              <a:path w="221694" h="227298">
                <a:moveTo>
                  <a:pt x="7380" y="25534"/>
                </a:moveTo>
                <a:lnTo>
                  <a:pt x="0" y="32915"/>
                </a:lnTo>
                <a:lnTo>
                  <a:pt x="555" y="34265"/>
                </a:lnTo>
                <a:lnTo>
                  <a:pt x="3712" y="38304"/>
                </a:lnTo>
                <a:lnTo>
                  <a:pt x="4935" y="40715"/>
                </a:lnTo>
                <a:lnTo>
                  <a:pt x="6294" y="45934"/>
                </a:lnTo>
                <a:lnTo>
                  <a:pt x="6656" y="49611"/>
                </a:lnTo>
                <a:lnTo>
                  <a:pt x="6897" y="53968"/>
                </a:lnTo>
                <a:lnTo>
                  <a:pt x="7059" y="58777"/>
                </a:lnTo>
                <a:lnTo>
                  <a:pt x="8118" y="63889"/>
                </a:lnTo>
                <a:lnTo>
                  <a:pt x="9777" y="69201"/>
                </a:lnTo>
                <a:lnTo>
                  <a:pt x="11837" y="74648"/>
                </a:lnTo>
                <a:lnTo>
                  <a:pt x="13208" y="80184"/>
                </a:lnTo>
                <a:lnTo>
                  <a:pt x="14123" y="85780"/>
                </a:lnTo>
                <a:lnTo>
                  <a:pt x="14733" y="91416"/>
                </a:lnTo>
                <a:lnTo>
                  <a:pt x="16092" y="97078"/>
                </a:lnTo>
                <a:lnTo>
                  <a:pt x="17951" y="102757"/>
                </a:lnTo>
                <a:lnTo>
                  <a:pt x="20142" y="108449"/>
                </a:lnTo>
                <a:lnTo>
                  <a:pt x="21604" y="115100"/>
                </a:lnTo>
                <a:lnTo>
                  <a:pt x="22578" y="122392"/>
                </a:lnTo>
                <a:lnTo>
                  <a:pt x="23227" y="130111"/>
                </a:lnTo>
                <a:lnTo>
                  <a:pt x="24613" y="137162"/>
                </a:lnTo>
                <a:lnTo>
                  <a:pt x="26488" y="143768"/>
                </a:lnTo>
                <a:lnTo>
                  <a:pt x="28691" y="150077"/>
                </a:lnTo>
                <a:lnTo>
                  <a:pt x="30160" y="156187"/>
                </a:lnTo>
                <a:lnTo>
                  <a:pt x="31139" y="162166"/>
                </a:lnTo>
                <a:lnTo>
                  <a:pt x="31793" y="168057"/>
                </a:lnTo>
                <a:lnTo>
                  <a:pt x="32228" y="173889"/>
                </a:lnTo>
                <a:lnTo>
                  <a:pt x="32518" y="179683"/>
                </a:lnTo>
                <a:lnTo>
                  <a:pt x="32711" y="185450"/>
                </a:lnTo>
                <a:lnTo>
                  <a:pt x="33793" y="190247"/>
                </a:lnTo>
                <a:lnTo>
                  <a:pt x="35466" y="194398"/>
                </a:lnTo>
                <a:lnTo>
                  <a:pt x="37534" y="198117"/>
                </a:lnTo>
                <a:lnTo>
                  <a:pt x="39833" y="204790"/>
                </a:lnTo>
                <a:lnTo>
                  <a:pt x="40853" y="210931"/>
                </a:lnTo>
                <a:lnTo>
                  <a:pt x="41308" y="216835"/>
                </a:lnTo>
                <a:lnTo>
                  <a:pt x="41599" y="222495"/>
                </a:lnTo>
                <a:lnTo>
                  <a:pt x="41650" y="227297"/>
                </a:lnTo>
                <a:lnTo>
                  <a:pt x="41671" y="140978"/>
                </a:lnTo>
                <a:lnTo>
                  <a:pt x="42623" y="133929"/>
                </a:lnTo>
                <a:lnTo>
                  <a:pt x="44211" y="126373"/>
                </a:lnTo>
                <a:lnTo>
                  <a:pt x="46221" y="118477"/>
                </a:lnTo>
                <a:lnTo>
                  <a:pt x="48515" y="111309"/>
                </a:lnTo>
                <a:lnTo>
                  <a:pt x="50996" y="104625"/>
                </a:lnTo>
                <a:lnTo>
                  <a:pt x="53602" y="98264"/>
                </a:lnTo>
                <a:lnTo>
                  <a:pt x="56293" y="92118"/>
                </a:lnTo>
                <a:lnTo>
                  <a:pt x="61822" y="80209"/>
                </a:lnTo>
                <a:lnTo>
                  <a:pt x="78831" y="45570"/>
                </a:lnTo>
                <a:lnTo>
                  <a:pt x="82637" y="40796"/>
                </a:lnTo>
                <a:lnTo>
                  <a:pt x="87079" y="36662"/>
                </a:lnTo>
                <a:lnTo>
                  <a:pt x="91946" y="32952"/>
                </a:lnTo>
                <a:lnTo>
                  <a:pt x="96142" y="28575"/>
                </a:lnTo>
                <a:lnTo>
                  <a:pt x="99893" y="23751"/>
                </a:lnTo>
                <a:lnTo>
                  <a:pt x="103345" y="18631"/>
                </a:lnTo>
                <a:lnTo>
                  <a:pt x="107552" y="14264"/>
                </a:lnTo>
                <a:lnTo>
                  <a:pt x="112262" y="10401"/>
                </a:lnTo>
                <a:lnTo>
                  <a:pt x="117306" y="6873"/>
                </a:lnTo>
                <a:lnTo>
                  <a:pt x="121621" y="4521"/>
                </a:lnTo>
                <a:lnTo>
                  <a:pt x="125451" y="2953"/>
                </a:lnTo>
                <a:lnTo>
                  <a:pt x="132246" y="1210"/>
                </a:lnTo>
                <a:lnTo>
                  <a:pt x="138442" y="436"/>
                </a:lnTo>
                <a:lnTo>
                  <a:pt x="142380" y="229"/>
                </a:lnTo>
                <a:lnTo>
                  <a:pt x="151835" y="0"/>
                </a:lnTo>
                <a:lnTo>
                  <a:pt x="156070" y="891"/>
                </a:lnTo>
                <a:lnTo>
                  <a:pt x="159848" y="2438"/>
                </a:lnTo>
                <a:lnTo>
                  <a:pt x="166584" y="5744"/>
                </a:lnTo>
                <a:lnTo>
                  <a:pt x="172752" y="7213"/>
                </a:lnTo>
                <a:lnTo>
                  <a:pt x="176684" y="9510"/>
                </a:lnTo>
                <a:lnTo>
                  <a:pt x="181209" y="12947"/>
                </a:lnTo>
                <a:lnTo>
                  <a:pt x="186131" y="17142"/>
                </a:lnTo>
                <a:lnTo>
                  <a:pt x="190365" y="20892"/>
                </a:lnTo>
                <a:lnTo>
                  <a:pt x="197610" y="27599"/>
                </a:lnTo>
                <a:lnTo>
                  <a:pt x="199923" y="31673"/>
                </a:lnTo>
                <a:lnTo>
                  <a:pt x="201464" y="36294"/>
                </a:lnTo>
                <a:lnTo>
                  <a:pt x="202492" y="41280"/>
                </a:lnTo>
                <a:lnTo>
                  <a:pt x="204130" y="46509"/>
                </a:lnTo>
                <a:lnTo>
                  <a:pt x="206174" y="51900"/>
                </a:lnTo>
                <a:lnTo>
                  <a:pt x="208490" y="57399"/>
                </a:lnTo>
                <a:lnTo>
                  <a:pt x="210034" y="63922"/>
                </a:lnTo>
                <a:lnTo>
                  <a:pt x="211063" y="71129"/>
                </a:lnTo>
                <a:lnTo>
                  <a:pt x="211748" y="78790"/>
                </a:lnTo>
                <a:lnTo>
                  <a:pt x="213158" y="85803"/>
                </a:lnTo>
                <a:lnTo>
                  <a:pt x="215051" y="92384"/>
                </a:lnTo>
                <a:lnTo>
                  <a:pt x="217264" y="98675"/>
                </a:lnTo>
                <a:lnTo>
                  <a:pt x="218741" y="105727"/>
                </a:lnTo>
                <a:lnTo>
                  <a:pt x="219725" y="113286"/>
                </a:lnTo>
                <a:lnTo>
                  <a:pt x="220381" y="121183"/>
                </a:lnTo>
                <a:lnTo>
                  <a:pt x="219866" y="128353"/>
                </a:lnTo>
                <a:lnTo>
                  <a:pt x="218571" y="135037"/>
                </a:lnTo>
                <a:lnTo>
                  <a:pt x="216753" y="141399"/>
                </a:lnTo>
                <a:lnTo>
                  <a:pt x="215542" y="147545"/>
                </a:lnTo>
                <a:lnTo>
                  <a:pt x="214735" y="153547"/>
                </a:lnTo>
                <a:lnTo>
                  <a:pt x="214197" y="159453"/>
                </a:lnTo>
                <a:lnTo>
                  <a:pt x="212886" y="164344"/>
                </a:lnTo>
                <a:lnTo>
                  <a:pt x="211059" y="168556"/>
                </a:lnTo>
                <a:lnTo>
                  <a:pt x="208889" y="172317"/>
                </a:lnTo>
                <a:lnTo>
                  <a:pt x="207442" y="176729"/>
                </a:lnTo>
                <a:lnTo>
                  <a:pt x="206477" y="181576"/>
                </a:lnTo>
                <a:lnTo>
                  <a:pt x="204930" y="193941"/>
                </a:lnTo>
                <a:lnTo>
                  <a:pt x="204661" y="200633"/>
                </a:lnTo>
                <a:lnTo>
                  <a:pt x="205576" y="202274"/>
                </a:lnTo>
                <a:lnTo>
                  <a:pt x="207138" y="203368"/>
                </a:lnTo>
                <a:lnTo>
                  <a:pt x="209132" y="204098"/>
                </a:lnTo>
                <a:lnTo>
                  <a:pt x="210462" y="203632"/>
                </a:lnTo>
                <a:lnTo>
                  <a:pt x="211348" y="202368"/>
                </a:lnTo>
                <a:lnTo>
                  <a:pt x="212771" y="198048"/>
                </a:lnTo>
                <a:lnTo>
                  <a:pt x="217568" y="192748"/>
                </a:lnTo>
                <a:lnTo>
                  <a:pt x="218943" y="190350"/>
                </a:lnTo>
                <a:lnTo>
                  <a:pt x="219860" y="187799"/>
                </a:lnTo>
                <a:lnTo>
                  <a:pt x="221693" y="1798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78"/>
          <p:cNvSpPr/>
          <p:nvPr/>
        </p:nvSpPr>
        <p:spPr>
          <a:xfrm>
            <a:off x="8043894" y="1097311"/>
            <a:ext cx="34259" cy="377114"/>
          </a:xfrm>
          <a:custGeom>
            <a:avLst/>
            <a:gdLst/>
            <a:ahLst/>
            <a:cxnLst/>
            <a:rect l="0" t="0" r="0" b="0"/>
            <a:pathLst>
              <a:path w="34259" h="377114">
                <a:moveTo>
                  <a:pt x="8540" y="8541"/>
                </a:moveTo>
                <a:lnTo>
                  <a:pt x="8540" y="3990"/>
                </a:lnTo>
                <a:lnTo>
                  <a:pt x="7588" y="2650"/>
                </a:lnTo>
                <a:lnTo>
                  <a:pt x="6001" y="1756"/>
                </a:lnTo>
                <a:lnTo>
                  <a:pt x="73" y="0"/>
                </a:lnTo>
                <a:lnTo>
                  <a:pt x="0" y="4529"/>
                </a:lnTo>
                <a:lnTo>
                  <a:pt x="942" y="6819"/>
                </a:lnTo>
                <a:lnTo>
                  <a:pt x="2522" y="9298"/>
                </a:lnTo>
                <a:lnTo>
                  <a:pt x="4528" y="11903"/>
                </a:lnTo>
                <a:lnTo>
                  <a:pt x="6818" y="14592"/>
                </a:lnTo>
                <a:lnTo>
                  <a:pt x="9297" y="17338"/>
                </a:lnTo>
                <a:lnTo>
                  <a:pt x="11903" y="20120"/>
                </a:lnTo>
                <a:lnTo>
                  <a:pt x="14592" y="24833"/>
                </a:lnTo>
                <a:lnTo>
                  <a:pt x="17338" y="30832"/>
                </a:lnTo>
                <a:lnTo>
                  <a:pt x="20120" y="37689"/>
                </a:lnTo>
                <a:lnTo>
                  <a:pt x="21975" y="44166"/>
                </a:lnTo>
                <a:lnTo>
                  <a:pt x="23212" y="50389"/>
                </a:lnTo>
                <a:lnTo>
                  <a:pt x="24036" y="56442"/>
                </a:lnTo>
                <a:lnTo>
                  <a:pt x="25539" y="63335"/>
                </a:lnTo>
                <a:lnTo>
                  <a:pt x="27493" y="70788"/>
                </a:lnTo>
                <a:lnTo>
                  <a:pt x="29748" y="78614"/>
                </a:lnTo>
                <a:lnTo>
                  <a:pt x="31251" y="85736"/>
                </a:lnTo>
                <a:lnTo>
                  <a:pt x="32254" y="92390"/>
                </a:lnTo>
                <a:lnTo>
                  <a:pt x="32922" y="98730"/>
                </a:lnTo>
                <a:lnTo>
                  <a:pt x="33368" y="106767"/>
                </a:lnTo>
                <a:lnTo>
                  <a:pt x="33863" y="125857"/>
                </a:lnTo>
                <a:lnTo>
                  <a:pt x="34258" y="283698"/>
                </a:lnTo>
                <a:lnTo>
                  <a:pt x="33306" y="291039"/>
                </a:lnTo>
                <a:lnTo>
                  <a:pt x="31718" y="297838"/>
                </a:lnTo>
                <a:lnTo>
                  <a:pt x="29707" y="304276"/>
                </a:lnTo>
                <a:lnTo>
                  <a:pt x="28366" y="310472"/>
                </a:lnTo>
                <a:lnTo>
                  <a:pt x="27473" y="316509"/>
                </a:lnTo>
                <a:lnTo>
                  <a:pt x="26877" y="322438"/>
                </a:lnTo>
                <a:lnTo>
                  <a:pt x="26215" y="334106"/>
                </a:lnTo>
                <a:lnTo>
                  <a:pt x="25842" y="348845"/>
                </a:lnTo>
                <a:lnTo>
                  <a:pt x="25686" y="377113"/>
                </a:lnTo>
                <a:lnTo>
                  <a:pt x="25686" y="368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79"/>
          <p:cNvSpPr/>
          <p:nvPr/>
        </p:nvSpPr>
        <p:spPr>
          <a:xfrm>
            <a:off x="8001000" y="1126974"/>
            <a:ext cx="591503" cy="338444"/>
          </a:xfrm>
          <a:custGeom>
            <a:avLst/>
            <a:gdLst/>
            <a:ahLst/>
            <a:cxnLst/>
            <a:rect l="0" t="0" r="0" b="0"/>
            <a:pathLst>
              <a:path w="591503" h="338444">
                <a:moveTo>
                  <a:pt x="0" y="150328"/>
                </a:moveTo>
                <a:lnTo>
                  <a:pt x="7381" y="142947"/>
                </a:lnTo>
                <a:lnTo>
                  <a:pt x="10583" y="142285"/>
                </a:lnTo>
                <a:lnTo>
                  <a:pt x="28433" y="141802"/>
                </a:lnTo>
                <a:lnTo>
                  <a:pt x="163245" y="141756"/>
                </a:lnTo>
                <a:lnTo>
                  <a:pt x="180185" y="139216"/>
                </a:lnTo>
                <a:lnTo>
                  <a:pt x="196287" y="135864"/>
                </a:lnTo>
                <a:lnTo>
                  <a:pt x="209794" y="134375"/>
                </a:lnTo>
                <a:lnTo>
                  <a:pt x="228107" y="133536"/>
                </a:lnTo>
                <a:lnTo>
                  <a:pt x="239810" y="130800"/>
                </a:lnTo>
                <a:lnTo>
                  <a:pt x="254570" y="126444"/>
                </a:lnTo>
                <a:lnTo>
                  <a:pt x="272641" y="124973"/>
                </a:lnTo>
                <a:lnTo>
                  <a:pt x="277011" y="123900"/>
                </a:lnTo>
                <a:lnTo>
                  <a:pt x="291449" y="116047"/>
                </a:lnTo>
                <a:lnTo>
                  <a:pt x="286909" y="116041"/>
                </a:lnTo>
                <a:lnTo>
                  <a:pt x="269998" y="122882"/>
                </a:lnTo>
                <a:lnTo>
                  <a:pt x="253883" y="131613"/>
                </a:lnTo>
                <a:lnTo>
                  <a:pt x="242694" y="140740"/>
                </a:lnTo>
                <a:lnTo>
                  <a:pt x="233911" y="148607"/>
                </a:lnTo>
                <a:lnTo>
                  <a:pt x="225880" y="156231"/>
                </a:lnTo>
                <a:lnTo>
                  <a:pt x="204217" y="177611"/>
                </a:lnTo>
                <a:lnTo>
                  <a:pt x="197760" y="186584"/>
                </a:lnTo>
                <a:lnTo>
                  <a:pt x="194705" y="191643"/>
                </a:lnTo>
                <a:lnTo>
                  <a:pt x="191716" y="197874"/>
                </a:lnTo>
                <a:lnTo>
                  <a:pt x="188770" y="204885"/>
                </a:lnTo>
                <a:lnTo>
                  <a:pt x="185854" y="212417"/>
                </a:lnTo>
                <a:lnTo>
                  <a:pt x="183911" y="219343"/>
                </a:lnTo>
                <a:lnTo>
                  <a:pt x="182614" y="225866"/>
                </a:lnTo>
                <a:lnTo>
                  <a:pt x="181750" y="232119"/>
                </a:lnTo>
                <a:lnTo>
                  <a:pt x="181174" y="238193"/>
                </a:lnTo>
                <a:lnTo>
                  <a:pt x="180790" y="244147"/>
                </a:lnTo>
                <a:lnTo>
                  <a:pt x="180363" y="255843"/>
                </a:lnTo>
                <a:lnTo>
                  <a:pt x="180174" y="267391"/>
                </a:lnTo>
                <a:lnTo>
                  <a:pt x="181076" y="272185"/>
                </a:lnTo>
                <a:lnTo>
                  <a:pt x="185944" y="283483"/>
                </a:lnTo>
                <a:lnTo>
                  <a:pt x="187809" y="292863"/>
                </a:lnTo>
                <a:lnTo>
                  <a:pt x="188245" y="298767"/>
                </a:lnTo>
                <a:lnTo>
                  <a:pt x="189314" y="300722"/>
                </a:lnTo>
                <a:lnTo>
                  <a:pt x="190979" y="302026"/>
                </a:lnTo>
                <a:lnTo>
                  <a:pt x="193042" y="302895"/>
                </a:lnTo>
                <a:lnTo>
                  <a:pt x="200496" y="304118"/>
                </a:lnTo>
                <a:lnTo>
                  <a:pt x="203196" y="303337"/>
                </a:lnTo>
                <a:lnTo>
                  <a:pt x="208736" y="299930"/>
                </a:lnTo>
                <a:lnTo>
                  <a:pt x="220055" y="289981"/>
                </a:lnTo>
                <a:lnTo>
                  <a:pt x="229561" y="280713"/>
                </a:lnTo>
                <a:lnTo>
                  <a:pt x="254820" y="255540"/>
                </a:lnTo>
                <a:lnTo>
                  <a:pt x="259415" y="249997"/>
                </a:lnTo>
                <a:lnTo>
                  <a:pt x="263430" y="244396"/>
                </a:lnTo>
                <a:lnTo>
                  <a:pt x="267060" y="238758"/>
                </a:lnTo>
                <a:lnTo>
                  <a:pt x="271385" y="233094"/>
                </a:lnTo>
                <a:lnTo>
                  <a:pt x="276174" y="227413"/>
                </a:lnTo>
                <a:lnTo>
                  <a:pt x="281270" y="221720"/>
                </a:lnTo>
                <a:lnTo>
                  <a:pt x="285621" y="216020"/>
                </a:lnTo>
                <a:lnTo>
                  <a:pt x="289474" y="210315"/>
                </a:lnTo>
                <a:lnTo>
                  <a:pt x="295343" y="199849"/>
                </a:lnTo>
                <a:lnTo>
                  <a:pt x="299598" y="187649"/>
                </a:lnTo>
                <a:lnTo>
                  <a:pt x="303969" y="177710"/>
                </a:lnTo>
                <a:lnTo>
                  <a:pt x="306548" y="169483"/>
                </a:lnTo>
                <a:lnTo>
                  <a:pt x="308339" y="159342"/>
                </a:lnTo>
                <a:lnTo>
                  <a:pt x="308599" y="150735"/>
                </a:lnTo>
                <a:lnTo>
                  <a:pt x="313157" y="150449"/>
                </a:lnTo>
                <a:lnTo>
                  <a:pt x="314499" y="151361"/>
                </a:lnTo>
                <a:lnTo>
                  <a:pt x="315393" y="152922"/>
                </a:lnTo>
                <a:lnTo>
                  <a:pt x="316828" y="157719"/>
                </a:lnTo>
                <a:lnTo>
                  <a:pt x="317112" y="166464"/>
                </a:lnTo>
                <a:lnTo>
                  <a:pt x="317172" y="186402"/>
                </a:lnTo>
                <a:lnTo>
                  <a:pt x="319717" y="195253"/>
                </a:lnTo>
                <a:lnTo>
                  <a:pt x="324024" y="205537"/>
                </a:lnTo>
                <a:lnTo>
                  <a:pt x="329114" y="216458"/>
                </a:lnTo>
                <a:lnTo>
                  <a:pt x="334550" y="225122"/>
                </a:lnTo>
                <a:lnTo>
                  <a:pt x="337332" y="228765"/>
                </a:lnTo>
                <a:lnTo>
                  <a:pt x="339189" y="233100"/>
                </a:lnTo>
                <a:lnTo>
                  <a:pt x="341250" y="242995"/>
                </a:lnTo>
                <a:lnTo>
                  <a:pt x="344706" y="251203"/>
                </a:lnTo>
                <a:lnTo>
                  <a:pt x="346962" y="254726"/>
                </a:lnTo>
                <a:lnTo>
                  <a:pt x="354548" y="261180"/>
                </a:lnTo>
                <a:lnTo>
                  <a:pt x="366989" y="270168"/>
                </a:lnTo>
                <a:lnTo>
                  <a:pt x="376708" y="278864"/>
                </a:lnTo>
                <a:lnTo>
                  <a:pt x="385619" y="287473"/>
                </a:lnTo>
                <a:lnTo>
                  <a:pt x="388524" y="290335"/>
                </a:lnTo>
                <a:lnTo>
                  <a:pt x="391414" y="292244"/>
                </a:lnTo>
                <a:lnTo>
                  <a:pt x="397163" y="294364"/>
                </a:lnTo>
                <a:lnTo>
                  <a:pt x="414508" y="295726"/>
                </a:lnTo>
                <a:lnTo>
                  <a:pt x="421715" y="295912"/>
                </a:lnTo>
                <a:lnTo>
                  <a:pt x="424971" y="295009"/>
                </a:lnTo>
                <a:lnTo>
                  <a:pt x="435056" y="290140"/>
                </a:lnTo>
                <a:lnTo>
                  <a:pt x="444501" y="288667"/>
                </a:lnTo>
                <a:lnTo>
                  <a:pt x="449687" y="286369"/>
                </a:lnTo>
                <a:lnTo>
                  <a:pt x="460528" y="278736"/>
                </a:lnTo>
                <a:lnTo>
                  <a:pt x="477342" y="268279"/>
                </a:lnTo>
                <a:lnTo>
                  <a:pt x="488694" y="259583"/>
                </a:lnTo>
                <a:lnTo>
                  <a:pt x="499137" y="249368"/>
                </a:lnTo>
                <a:lnTo>
                  <a:pt x="503256" y="243977"/>
                </a:lnTo>
                <a:lnTo>
                  <a:pt x="506953" y="238478"/>
                </a:lnTo>
                <a:lnTo>
                  <a:pt x="510371" y="232908"/>
                </a:lnTo>
                <a:lnTo>
                  <a:pt x="513602" y="227288"/>
                </a:lnTo>
                <a:lnTo>
                  <a:pt x="516709" y="221638"/>
                </a:lnTo>
                <a:lnTo>
                  <a:pt x="520685" y="215013"/>
                </a:lnTo>
                <a:lnTo>
                  <a:pt x="530183" y="200032"/>
                </a:lnTo>
                <a:lnTo>
                  <a:pt x="534430" y="192989"/>
                </a:lnTo>
                <a:lnTo>
                  <a:pt x="538214" y="186389"/>
                </a:lnTo>
                <a:lnTo>
                  <a:pt x="544958" y="173975"/>
                </a:lnTo>
                <a:lnTo>
                  <a:pt x="551131" y="162108"/>
                </a:lnTo>
                <a:lnTo>
                  <a:pt x="554111" y="155324"/>
                </a:lnTo>
                <a:lnTo>
                  <a:pt x="557050" y="147943"/>
                </a:lnTo>
                <a:lnTo>
                  <a:pt x="559961" y="140166"/>
                </a:lnTo>
                <a:lnTo>
                  <a:pt x="562854" y="133076"/>
                </a:lnTo>
                <a:lnTo>
                  <a:pt x="565736" y="126444"/>
                </a:lnTo>
                <a:lnTo>
                  <a:pt x="568610" y="120118"/>
                </a:lnTo>
                <a:lnTo>
                  <a:pt x="570526" y="113043"/>
                </a:lnTo>
                <a:lnTo>
                  <a:pt x="571803" y="105469"/>
                </a:lnTo>
                <a:lnTo>
                  <a:pt x="572654" y="97562"/>
                </a:lnTo>
                <a:lnTo>
                  <a:pt x="573222" y="90385"/>
                </a:lnTo>
                <a:lnTo>
                  <a:pt x="573600" y="83696"/>
                </a:lnTo>
                <a:lnTo>
                  <a:pt x="574020" y="71184"/>
                </a:lnTo>
                <a:lnTo>
                  <a:pt x="574291" y="47629"/>
                </a:lnTo>
                <a:lnTo>
                  <a:pt x="574344" y="29183"/>
                </a:lnTo>
                <a:lnTo>
                  <a:pt x="573396" y="25749"/>
                </a:lnTo>
                <a:lnTo>
                  <a:pt x="569802" y="19395"/>
                </a:lnTo>
                <a:lnTo>
                  <a:pt x="562424" y="10462"/>
                </a:lnTo>
                <a:lnTo>
                  <a:pt x="558782" y="8507"/>
                </a:lnTo>
                <a:lnTo>
                  <a:pt x="544554" y="4802"/>
                </a:lnTo>
                <a:lnTo>
                  <a:pt x="533806" y="560"/>
                </a:lnTo>
                <a:lnTo>
                  <a:pt x="529226" y="0"/>
                </a:lnTo>
                <a:lnTo>
                  <a:pt x="525220" y="579"/>
                </a:lnTo>
                <a:lnTo>
                  <a:pt x="518229" y="2811"/>
                </a:lnTo>
                <a:lnTo>
                  <a:pt x="507985" y="5019"/>
                </a:lnTo>
                <a:lnTo>
                  <a:pt x="494260" y="11283"/>
                </a:lnTo>
                <a:lnTo>
                  <a:pt x="487006" y="16458"/>
                </a:lnTo>
                <a:lnTo>
                  <a:pt x="480607" y="24473"/>
                </a:lnTo>
                <a:lnTo>
                  <a:pt x="477567" y="29277"/>
                </a:lnTo>
                <a:lnTo>
                  <a:pt x="474588" y="35337"/>
                </a:lnTo>
                <a:lnTo>
                  <a:pt x="471649" y="42235"/>
                </a:lnTo>
                <a:lnTo>
                  <a:pt x="468738" y="49691"/>
                </a:lnTo>
                <a:lnTo>
                  <a:pt x="465845" y="56567"/>
                </a:lnTo>
                <a:lnTo>
                  <a:pt x="462963" y="63055"/>
                </a:lnTo>
                <a:lnTo>
                  <a:pt x="460089" y="69286"/>
                </a:lnTo>
                <a:lnTo>
                  <a:pt x="457221" y="76298"/>
                </a:lnTo>
                <a:lnTo>
                  <a:pt x="454357" y="83830"/>
                </a:lnTo>
                <a:lnTo>
                  <a:pt x="448633" y="99818"/>
                </a:lnTo>
                <a:lnTo>
                  <a:pt x="434341" y="141877"/>
                </a:lnTo>
                <a:lnTo>
                  <a:pt x="432436" y="149457"/>
                </a:lnTo>
                <a:lnTo>
                  <a:pt x="431165" y="156415"/>
                </a:lnTo>
                <a:lnTo>
                  <a:pt x="430317" y="162958"/>
                </a:lnTo>
                <a:lnTo>
                  <a:pt x="429754" y="170178"/>
                </a:lnTo>
                <a:lnTo>
                  <a:pt x="429377" y="177849"/>
                </a:lnTo>
                <a:lnTo>
                  <a:pt x="429126" y="185820"/>
                </a:lnTo>
                <a:lnTo>
                  <a:pt x="429912" y="193992"/>
                </a:lnTo>
                <a:lnTo>
                  <a:pt x="431387" y="202297"/>
                </a:lnTo>
                <a:lnTo>
                  <a:pt x="433324" y="210692"/>
                </a:lnTo>
                <a:lnTo>
                  <a:pt x="434616" y="218193"/>
                </a:lnTo>
                <a:lnTo>
                  <a:pt x="435476" y="225099"/>
                </a:lnTo>
                <a:lnTo>
                  <a:pt x="436049" y="231608"/>
                </a:lnTo>
                <a:lnTo>
                  <a:pt x="437384" y="237852"/>
                </a:lnTo>
                <a:lnTo>
                  <a:pt x="439227" y="243920"/>
                </a:lnTo>
                <a:lnTo>
                  <a:pt x="443813" y="256694"/>
                </a:lnTo>
                <a:lnTo>
                  <a:pt x="449028" y="271897"/>
                </a:lnTo>
                <a:lnTo>
                  <a:pt x="452704" y="278046"/>
                </a:lnTo>
                <a:lnTo>
                  <a:pt x="461869" y="287419"/>
                </a:lnTo>
                <a:lnTo>
                  <a:pt x="469752" y="294760"/>
                </a:lnTo>
                <a:lnTo>
                  <a:pt x="477384" y="302150"/>
                </a:lnTo>
                <a:lnTo>
                  <a:pt x="487125" y="311784"/>
                </a:lnTo>
                <a:lnTo>
                  <a:pt x="495265" y="317336"/>
                </a:lnTo>
                <a:lnTo>
                  <a:pt x="502058" y="320757"/>
                </a:lnTo>
                <a:lnTo>
                  <a:pt x="516720" y="330713"/>
                </a:lnTo>
                <a:lnTo>
                  <a:pt x="525881" y="335274"/>
                </a:lnTo>
                <a:lnTo>
                  <a:pt x="533127" y="337301"/>
                </a:lnTo>
                <a:lnTo>
                  <a:pt x="547113" y="338443"/>
                </a:lnTo>
                <a:lnTo>
                  <a:pt x="557803" y="336169"/>
                </a:lnTo>
                <a:lnTo>
                  <a:pt x="568905" y="332937"/>
                </a:lnTo>
                <a:lnTo>
                  <a:pt x="586474" y="330861"/>
                </a:lnTo>
                <a:lnTo>
                  <a:pt x="591502" y="3303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80"/>
          <p:cNvSpPr/>
          <p:nvPr/>
        </p:nvSpPr>
        <p:spPr>
          <a:xfrm>
            <a:off x="8703944" y="1303019"/>
            <a:ext cx="42864" cy="25719"/>
          </a:xfrm>
          <a:custGeom>
            <a:avLst/>
            <a:gdLst/>
            <a:ahLst/>
            <a:cxnLst/>
            <a:rect l="0" t="0" r="0" b="0"/>
            <a:pathLst>
              <a:path w="42864" h="25719">
                <a:moveTo>
                  <a:pt x="0" y="25718"/>
                </a:moveTo>
                <a:lnTo>
                  <a:pt x="4939" y="25718"/>
                </a:lnTo>
                <a:lnTo>
                  <a:pt x="2831" y="25718"/>
                </a:lnTo>
                <a:lnTo>
                  <a:pt x="2840" y="24766"/>
                </a:lnTo>
                <a:lnTo>
                  <a:pt x="3798" y="23178"/>
                </a:lnTo>
                <a:lnTo>
                  <a:pt x="7630" y="18337"/>
                </a:lnTo>
                <a:lnTo>
                  <a:pt x="7944" y="16988"/>
                </a:lnTo>
                <a:lnTo>
                  <a:pt x="8155" y="15135"/>
                </a:lnTo>
                <a:lnTo>
                  <a:pt x="8293" y="12948"/>
                </a:lnTo>
                <a:lnTo>
                  <a:pt x="9339" y="11490"/>
                </a:lnTo>
                <a:lnTo>
                  <a:pt x="10989" y="10517"/>
                </a:lnTo>
                <a:lnTo>
                  <a:pt x="13041" y="9869"/>
                </a:lnTo>
                <a:lnTo>
                  <a:pt x="15361" y="9437"/>
                </a:lnTo>
                <a:lnTo>
                  <a:pt x="17861" y="9149"/>
                </a:lnTo>
                <a:lnTo>
                  <a:pt x="20480" y="8957"/>
                </a:lnTo>
                <a:lnTo>
                  <a:pt x="22226" y="7877"/>
                </a:lnTo>
                <a:lnTo>
                  <a:pt x="23391" y="6204"/>
                </a:lnTo>
                <a:lnTo>
                  <a:pt x="24166" y="4136"/>
                </a:lnTo>
                <a:lnTo>
                  <a:pt x="25637" y="2757"/>
                </a:lnTo>
                <a:lnTo>
                  <a:pt x="27568" y="1838"/>
                </a:lnTo>
                <a:lnTo>
                  <a:pt x="32963" y="364"/>
                </a:lnTo>
                <a:lnTo>
                  <a:pt x="34358" y="243"/>
                </a:lnTo>
                <a:lnTo>
                  <a:pt x="36241" y="162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81"/>
          <p:cNvSpPr/>
          <p:nvPr/>
        </p:nvSpPr>
        <p:spPr>
          <a:xfrm>
            <a:off x="8729663" y="1414462"/>
            <a:ext cx="25718" cy="8573"/>
          </a:xfrm>
          <a:custGeom>
            <a:avLst/>
            <a:gdLst/>
            <a:ahLst/>
            <a:cxnLst/>
            <a:rect l="0" t="0" r="0" b="0"/>
            <a:pathLst>
              <a:path w="25718" h="8573">
                <a:moveTo>
                  <a:pt x="8571" y="0"/>
                </a:moveTo>
                <a:lnTo>
                  <a:pt x="4020" y="0"/>
                </a:lnTo>
                <a:lnTo>
                  <a:pt x="2680" y="953"/>
                </a:lnTo>
                <a:lnTo>
                  <a:pt x="1786" y="2540"/>
                </a:lnTo>
                <a:lnTo>
                  <a:pt x="20" y="8503"/>
                </a:lnTo>
                <a:lnTo>
                  <a:pt x="1" y="8566"/>
                </a:lnTo>
                <a:lnTo>
                  <a:pt x="0" y="8568"/>
                </a:lnTo>
                <a:lnTo>
                  <a:pt x="0" y="8570"/>
                </a:lnTo>
                <a:lnTo>
                  <a:pt x="4550" y="8572"/>
                </a:lnTo>
                <a:lnTo>
                  <a:pt x="5891" y="7619"/>
                </a:lnTo>
                <a:lnTo>
                  <a:pt x="6784" y="6032"/>
                </a:lnTo>
                <a:lnTo>
                  <a:pt x="7381" y="4022"/>
                </a:lnTo>
                <a:lnTo>
                  <a:pt x="8729" y="2681"/>
                </a:lnTo>
                <a:lnTo>
                  <a:pt x="10582" y="1787"/>
                </a:lnTo>
                <a:lnTo>
                  <a:pt x="15848" y="353"/>
                </a:lnTo>
                <a:lnTo>
                  <a:pt x="17233" y="235"/>
                </a:lnTo>
                <a:lnTo>
                  <a:pt x="19108" y="157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82"/>
          <p:cNvSpPr/>
          <p:nvPr/>
        </p:nvSpPr>
        <p:spPr>
          <a:xfrm>
            <a:off x="7812405" y="1637862"/>
            <a:ext cx="435501" cy="247936"/>
          </a:xfrm>
          <a:custGeom>
            <a:avLst/>
            <a:gdLst/>
            <a:ahLst/>
            <a:cxnLst/>
            <a:rect l="0" t="0" r="0" b="0"/>
            <a:pathLst>
              <a:path w="435501" h="247936">
                <a:moveTo>
                  <a:pt x="0" y="16630"/>
                </a:moveTo>
                <a:lnTo>
                  <a:pt x="0" y="141174"/>
                </a:lnTo>
                <a:lnTo>
                  <a:pt x="952" y="147285"/>
                </a:lnTo>
                <a:lnTo>
                  <a:pt x="2540" y="153263"/>
                </a:lnTo>
                <a:lnTo>
                  <a:pt x="4551" y="159154"/>
                </a:lnTo>
                <a:lnTo>
                  <a:pt x="5891" y="164986"/>
                </a:lnTo>
                <a:lnTo>
                  <a:pt x="6785" y="170779"/>
                </a:lnTo>
                <a:lnTo>
                  <a:pt x="7381" y="176546"/>
                </a:lnTo>
                <a:lnTo>
                  <a:pt x="7778" y="182296"/>
                </a:lnTo>
                <a:lnTo>
                  <a:pt x="8043" y="188034"/>
                </a:lnTo>
                <a:lnTo>
                  <a:pt x="8337" y="199489"/>
                </a:lnTo>
                <a:lnTo>
                  <a:pt x="8572" y="239353"/>
                </a:lnTo>
                <a:lnTo>
                  <a:pt x="8572" y="219360"/>
                </a:lnTo>
                <a:lnTo>
                  <a:pt x="9525" y="215601"/>
                </a:lnTo>
                <a:lnTo>
                  <a:pt x="11112" y="211190"/>
                </a:lnTo>
                <a:lnTo>
                  <a:pt x="13123" y="206344"/>
                </a:lnTo>
                <a:lnTo>
                  <a:pt x="14463" y="200256"/>
                </a:lnTo>
                <a:lnTo>
                  <a:pt x="15357" y="193340"/>
                </a:lnTo>
                <a:lnTo>
                  <a:pt x="15953" y="185872"/>
                </a:lnTo>
                <a:lnTo>
                  <a:pt x="16350" y="178988"/>
                </a:lnTo>
                <a:lnTo>
                  <a:pt x="16792" y="166259"/>
                </a:lnTo>
                <a:lnTo>
                  <a:pt x="17862" y="159245"/>
                </a:lnTo>
                <a:lnTo>
                  <a:pt x="19528" y="151712"/>
                </a:lnTo>
                <a:lnTo>
                  <a:pt x="21591" y="143832"/>
                </a:lnTo>
                <a:lnTo>
                  <a:pt x="23919" y="135721"/>
                </a:lnTo>
                <a:lnTo>
                  <a:pt x="29045" y="119090"/>
                </a:lnTo>
                <a:lnTo>
                  <a:pt x="31746" y="111606"/>
                </a:lnTo>
                <a:lnTo>
                  <a:pt x="34498" y="104713"/>
                </a:lnTo>
                <a:lnTo>
                  <a:pt x="37287" y="98212"/>
                </a:lnTo>
                <a:lnTo>
                  <a:pt x="42924" y="85908"/>
                </a:lnTo>
                <a:lnTo>
                  <a:pt x="54305" y="62488"/>
                </a:lnTo>
                <a:lnTo>
                  <a:pt x="58111" y="56727"/>
                </a:lnTo>
                <a:lnTo>
                  <a:pt x="62553" y="50981"/>
                </a:lnTo>
                <a:lnTo>
                  <a:pt x="67419" y="45246"/>
                </a:lnTo>
                <a:lnTo>
                  <a:pt x="71616" y="40470"/>
                </a:lnTo>
                <a:lnTo>
                  <a:pt x="78819" y="32623"/>
                </a:lnTo>
                <a:lnTo>
                  <a:pt x="87736" y="25961"/>
                </a:lnTo>
                <a:lnTo>
                  <a:pt x="97096" y="19824"/>
                </a:lnTo>
                <a:lnTo>
                  <a:pt x="104431" y="13922"/>
                </a:lnTo>
                <a:lnTo>
                  <a:pt x="108673" y="11967"/>
                </a:lnTo>
                <a:lnTo>
                  <a:pt x="118465" y="9795"/>
                </a:lnTo>
                <a:lnTo>
                  <a:pt x="129169" y="8830"/>
                </a:lnTo>
                <a:lnTo>
                  <a:pt x="139324" y="8401"/>
                </a:lnTo>
                <a:lnTo>
                  <a:pt x="147012" y="8210"/>
                </a:lnTo>
                <a:lnTo>
                  <a:pt x="150395" y="9112"/>
                </a:lnTo>
                <a:lnTo>
                  <a:pt x="160661" y="14932"/>
                </a:lnTo>
                <a:lnTo>
                  <a:pt x="170147" y="20003"/>
                </a:lnTo>
                <a:lnTo>
                  <a:pt x="173439" y="23641"/>
                </a:lnTo>
                <a:lnTo>
                  <a:pt x="175633" y="27971"/>
                </a:lnTo>
                <a:lnTo>
                  <a:pt x="177096" y="32763"/>
                </a:lnTo>
                <a:lnTo>
                  <a:pt x="179024" y="37863"/>
                </a:lnTo>
                <a:lnTo>
                  <a:pt x="181262" y="43168"/>
                </a:lnTo>
                <a:lnTo>
                  <a:pt x="183706" y="48610"/>
                </a:lnTo>
                <a:lnTo>
                  <a:pt x="185336" y="54142"/>
                </a:lnTo>
                <a:lnTo>
                  <a:pt x="186422" y="59736"/>
                </a:lnTo>
                <a:lnTo>
                  <a:pt x="187147" y="65370"/>
                </a:lnTo>
                <a:lnTo>
                  <a:pt x="188581" y="71031"/>
                </a:lnTo>
                <a:lnTo>
                  <a:pt x="190491" y="76710"/>
                </a:lnTo>
                <a:lnTo>
                  <a:pt x="192717" y="82401"/>
                </a:lnTo>
                <a:lnTo>
                  <a:pt x="195152" y="88100"/>
                </a:lnTo>
                <a:lnTo>
                  <a:pt x="200399" y="99512"/>
                </a:lnTo>
                <a:lnTo>
                  <a:pt x="202180" y="105222"/>
                </a:lnTo>
                <a:lnTo>
                  <a:pt x="203366" y="110934"/>
                </a:lnTo>
                <a:lnTo>
                  <a:pt x="204157" y="116647"/>
                </a:lnTo>
                <a:lnTo>
                  <a:pt x="204685" y="122360"/>
                </a:lnTo>
                <a:lnTo>
                  <a:pt x="205036" y="128074"/>
                </a:lnTo>
                <a:lnTo>
                  <a:pt x="205271" y="133789"/>
                </a:lnTo>
                <a:lnTo>
                  <a:pt x="204474" y="138551"/>
                </a:lnTo>
                <a:lnTo>
                  <a:pt x="202991" y="142678"/>
                </a:lnTo>
                <a:lnTo>
                  <a:pt x="201050" y="146382"/>
                </a:lnTo>
                <a:lnTo>
                  <a:pt x="199756" y="150756"/>
                </a:lnTo>
                <a:lnTo>
                  <a:pt x="198892" y="155578"/>
                </a:lnTo>
                <a:lnTo>
                  <a:pt x="198317" y="160697"/>
                </a:lnTo>
                <a:lnTo>
                  <a:pt x="197934" y="165062"/>
                </a:lnTo>
                <a:lnTo>
                  <a:pt x="197508" y="172452"/>
                </a:lnTo>
                <a:lnTo>
                  <a:pt x="198347" y="175756"/>
                </a:lnTo>
                <a:lnTo>
                  <a:pt x="201819" y="181968"/>
                </a:lnTo>
                <a:lnTo>
                  <a:pt x="203997" y="187904"/>
                </a:lnTo>
                <a:lnTo>
                  <a:pt x="204965" y="193717"/>
                </a:lnTo>
                <a:lnTo>
                  <a:pt x="205395" y="199475"/>
                </a:lnTo>
                <a:lnTo>
                  <a:pt x="206462" y="201392"/>
                </a:lnTo>
                <a:lnTo>
                  <a:pt x="208127" y="202670"/>
                </a:lnTo>
                <a:lnTo>
                  <a:pt x="210188" y="203521"/>
                </a:lnTo>
                <a:lnTo>
                  <a:pt x="221331" y="205076"/>
                </a:lnTo>
                <a:lnTo>
                  <a:pt x="224735" y="200079"/>
                </a:lnTo>
                <a:lnTo>
                  <a:pt x="229421" y="192460"/>
                </a:lnTo>
                <a:lnTo>
                  <a:pt x="234680" y="185899"/>
                </a:lnTo>
                <a:lnTo>
                  <a:pt x="237416" y="180911"/>
                </a:lnTo>
                <a:lnTo>
                  <a:pt x="240191" y="174728"/>
                </a:lnTo>
                <a:lnTo>
                  <a:pt x="242995" y="167749"/>
                </a:lnTo>
                <a:lnTo>
                  <a:pt x="245817" y="161191"/>
                </a:lnTo>
                <a:lnTo>
                  <a:pt x="251492" y="148824"/>
                </a:lnTo>
                <a:lnTo>
                  <a:pt x="255291" y="142859"/>
                </a:lnTo>
                <a:lnTo>
                  <a:pt x="259729" y="136978"/>
                </a:lnTo>
                <a:lnTo>
                  <a:pt x="264593" y="131152"/>
                </a:lnTo>
                <a:lnTo>
                  <a:pt x="268787" y="124411"/>
                </a:lnTo>
                <a:lnTo>
                  <a:pt x="272537" y="117059"/>
                </a:lnTo>
                <a:lnTo>
                  <a:pt x="279242" y="102223"/>
                </a:lnTo>
                <a:lnTo>
                  <a:pt x="288372" y="83160"/>
                </a:lnTo>
                <a:lnTo>
                  <a:pt x="311458" y="36664"/>
                </a:lnTo>
                <a:lnTo>
                  <a:pt x="313366" y="31891"/>
                </a:lnTo>
                <a:lnTo>
                  <a:pt x="314638" y="27757"/>
                </a:lnTo>
                <a:lnTo>
                  <a:pt x="316052" y="20623"/>
                </a:lnTo>
                <a:lnTo>
                  <a:pt x="316680" y="14277"/>
                </a:lnTo>
                <a:lnTo>
                  <a:pt x="316959" y="8282"/>
                </a:lnTo>
                <a:lnTo>
                  <a:pt x="317138" y="1223"/>
                </a:lnTo>
                <a:lnTo>
                  <a:pt x="316201" y="643"/>
                </a:lnTo>
                <a:lnTo>
                  <a:pt x="312619" y="0"/>
                </a:lnTo>
                <a:lnTo>
                  <a:pt x="311282" y="781"/>
                </a:lnTo>
                <a:lnTo>
                  <a:pt x="310392" y="2254"/>
                </a:lnTo>
                <a:lnTo>
                  <a:pt x="309402" y="6431"/>
                </a:lnTo>
                <a:lnTo>
                  <a:pt x="308844" y="14137"/>
                </a:lnTo>
                <a:lnTo>
                  <a:pt x="308714" y="19650"/>
                </a:lnTo>
                <a:lnTo>
                  <a:pt x="307726" y="23406"/>
                </a:lnTo>
                <a:lnTo>
                  <a:pt x="306116" y="27815"/>
                </a:lnTo>
                <a:lnTo>
                  <a:pt x="304090" y="32659"/>
                </a:lnTo>
                <a:lnTo>
                  <a:pt x="302739" y="37793"/>
                </a:lnTo>
                <a:lnTo>
                  <a:pt x="301838" y="43122"/>
                </a:lnTo>
                <a:lnTo>
                  <a:pt x="301237" y="48579"/>
                </a:lnTo>
                <a:lnTo>
                  <a:pt x="300837" y="54121"/>
                </a:lnTo>
                <a:lnTo>
                  <a:pt x="300571" y="59722"/>
                </a:lnTo>
                <a:lnTo>
                  <a:pt x="300393" y="65360"/>
                </a:lnTo>
                <a:lnTo>
                  <a:pt x="299323" y="71977"/>
                </a:lnTo>
                <a:lnTo>
                  <a:pt x="297655" y="79245"/>
                </a:lnTo>
                <a:lnTo>
                  <a:pt x="295592" y="86949"/>
                </a:lnTo>
                <a:lnTo>
                  <a:pt x="294216" y="94942"/>
                </a:lnTo>
                <a:lnTo>
                  <a:pt x="293299" y="103128"/>
                </a:lnTo>
                <a:lnTo>
                  <a:pt x="292688" y="111443"/>
                </a:lnTo>
                <a:lnTo>
                  <a:pt x="292280" y="119844"/>
                </a:lnTo>
                <a:lnTo>
                  <a:pt x="291827" y="136798"/>
                </a:lnTo>
                <a:lnTo>
                  <a:pt x="291485" y="182040"/>
                </a:lnTo>
                <a:lnTo>
                  <a:pt x="291474" y="193650"/>
                </a:lnTo>
                <a:lnTo>
                  <a:pt x="292423" y="199414"/>
                </a:lnTo>
                <a:lnTo>
                  <a:pt x="294008" y="205161"/>
                </a:lnTo>
                <a:lnTo>
                  <a:pt x="296017" y="210897"/>
                </a:lnTo>
                <a:lnTo>
                  <a:pt x="298310" y="215674"/>
                </a:lnTo>
                <a:lnTo>
                  <a:pt x="300791" y="219811"/>
                </a:lnTo>
                <a:lnTo>
                  <a:pt x="306087" y="226948"/>
                </a:lnTo>
                <a:lnTo>
                  <a:pt x="311616" y="233295"/>
                </a:lnTo>
                <a:lnTo>
                  <a:pt x="317248" y="239290"/>
                </a:lnTo>
                <a:lnTo>
                  <a:pt x="320084" y="242223"/>
                </a:lnTo>
                <a:lnTo>
                  <a:pt x="322926" y="244178"/>
                </a:lnTo>
                <a:lnTo>
                  <a:pt x="328625" y="246350"/>
                </a:lnTo>
                <a:lnTo>
                  <a:pt x="340045" y="247744"/>
                </a:lnTo>
                <a:lnTo>
                  <a:pt x="345759" y="247935"/>
                </a:lnTo>
                <a:lnTo>
                  <a:pt x="348615" y="247033"/>
                </a:lnTo>
                <a:lnTo>
                  <a:pt x="354330" y="243491"/>
                </a:lnTo>
                <a:lnTo>
                  <a:pt x="362902" y="236142"/>
                </a:lnTo>
                <a:lnTo>
                  <a:pt x="365759" y="232504"/>
                </a:lnTo>
                <a:lnTo>
                  <a:pt x="368617" y="228174"/>
                </a:lnTo>
                <a:lnTo>
                  <a:pt x="371475" y="223382"/>
                </a:lnTo>
                <a:lnTo>
                  <a:pt x="375285" y="219234"/>
                </a:lnTo>
                <a:lnTo>
                  <a:pt x="384598" y="212086"/>
                </a:lnTo>
                <a:lnTo>
                  <a:pt x="388795" y="207894"/>
                </a:lnTo>
                <a:lnTo>
                  <a:pt x="392547" y="203195"/>
                </a:lnTo>
                <a:lnTo>
                  <a:pt x="396000" y="198156"/>
                </a:lnTo>
                <a:lnTo>
                  <a:pt x="399255" y="191940"/>
                </a:lnTo>
                <a:lnTo>
                  <a:pt x="402378" y="184938"/>
                </a:lnTo>
                <a:lnTo>
                  <a:pt x="405412" y="177413"/>
                </a:lnTo>
                <a:lnTo>
                  <a:pt x="408387" y="170491"/>
                </a:lnTo>
                <a:lnTo>
                  <a:pt x="414233" y="157720"/>
                </a:lnTo>
                <a:lnTo>
                  <a:pt x="425747" y="134000"/>
                </a:lnTo>
                <a:lnTo>
                  <a:pt x="431473" y="122452"/>
                </a:lnTo>
                <a:lnTo>
                  <a:pt x="433380" y="116705"/>
                </a:lnTo>
                <a:lnTo>
                  <a:pt x="434653" y="110969"/>
                </a:lnTo>
                <a:lnTo>
                  <a:pt x="435500" y="105240"/>
                </a:lnTo>
                <a:lnTo>
                  <a:pt x="435114" y="99516"/>
                </a:lnTo>
                <a:lnTo>
                  <a:pt x="433904" y="93795"/>
                </a:lnTo>
                <a:lnTo>
                  <a:pt x="432144" y="88076"/>
                </a:lnTo>
                <a:lnTo>
                  <a:pt x="429066" y="83311"/>
                </a:lnTo>
                <a:lnTo>
                  <a:pt x="425109" y="79181"/>
                </a:lnTo>
                <a:lnTo>
                  <a:pt x="416584" y="72053"/>
                </a:lnTo>
                <a:lnTo>
                  <a:pt x="409621" y="65710"/>
                </a:lnTo>
                <a:lnTo>
                  <a:pt x="404526" y="63638"/>
                </a:lnTo>
                <a:lnTo>
                  <a:pt x="391244" y="61335"/>
                </a:lnTo>
                <a:lnTo>
                  <a:pt x="378357" y="57771"/>
                </a:lnTo>
                <a:lnTo>
                  <a:pt x="366278" y="53965"/>
                </a:lnTo>
                <a:lnTo>
                  <a:pt x="354560" y="52273"/>
                </a:lnTo>
                <a:lnTo>
                  <a:pt x="341804" y="51321"/>
                </a:lnTo>
                <a:lnTo>
                  <a:pt x="332570" y="51098"/>
                </a:lnTo>
                <a:lnTo>
                  <a:pt x="327440" y="51039"/>
                </a:lnTo>
                <a:lnTo>
                  <a:pt x="323068" y="51952"/>
                </a:lnTo>
                <a:lnTo>
                  <a:pt x="312364" y="56835"/>
                </a:lnTo>
                <a:lnTo>
                  <a:pt x="300037" y="594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83"/>
          <p:cNvSpPr/>
          <p:nvPr/>
        </p:nvSpPr>
        <p:spPr>
          <a:xfrm>
            <a:off x="8301037" y="1654492"/>
            <a:ext cx="582931" cy="256419"/>
          </a:xfrm>
          <a:custGeom>
            <a:avLst/>
            <a:gdLst/>
            <a:ahLst/>
            <a:cxnLst/>
            <a:rect l="0" t="0" r="0" b="0"/>
            <a:pathLst>
              <a:path w="582931" h="256419">
                <a:moveTo>
                  <a:pt x="0" y="0"/>
                </a:moveTo>
                <a:lnTo>
                  <a:pt x="0" y="7381"/>
                </a:lnTo>
                <a:lnTo>
                  <a:pt x="5892" y="15181"/>
                </a:lnTo>
                <a:lnTo>
                  <a:pt x="7382" y="20400"/>
                </a:lnTo>
                <a:lnTo>
                  <a:pt x="8730" y="24077"/>
                </a:lnTo>
                <a:lnTo>
                  <a:pt x="10583" y="28434"/>
                </a:lnTo>
                <a:lnTo>
                  <a:pt x="12771" y="33244"/>
                </a:lnTo>
                <a:lnTo>
                  <a:pt x="15201" y="41127"/>
                </a:lnTo>
                <a:lnTo>
                  <a:pt x="17234" y="48759"/>
                </a:lnTo>
                <a:lnTo>
                  <a:pt x="19109" y="53461"/>
                </a:lnTo>
                <a:lnTo>
                  <a:pt x="21312" y="58501"/>
                </a:lnTo>
                <a:lnTo>
                  <a:pt x="26299" y="69180"/>
                </a:lnTo>
                <a:lnTo>
                  <a:pt x="28963" y="74695"/>
                </a:lnTo>
                <a:lnTo>
                  <a:pt x="30738" y="80277"/>
                </a:lnTo>
                <a:lnTo>
                  <a:pt x="31923" y="85903"/>
                </a:lnTo>
                <a:lnTo>
                  <a:pt x="32712" y="91559"/>
                </a:lnTo>
                <a:lnTo>
                  <a:pt x="34191" y="97234"/>
                </a:lnTo>
                <a:lnTo>
                  <a:pt x="36129" y="102923"/>
                </a:lnTo>
                <a:lnTo>
                  <a:pt x="38374" y="108620"/>
                </a:lnTo>
                <a:lnTo>
                  <a:pt x="39870" y="114323"/>
                </a:lnTo>
                <a:lnTo>
                  <a:pt x="40868" y="120031"/>
                </a:lnTo>
                <a:lnTo>
                  <a:pt x="41532" y="125741"/>
                </a:lnTo>
                <a:lnTo>
                  <a:pt x="41977" y="131452"/>
                </a:lnTo>
                <a:lnTo>
                  <a:pt x="42271" y="137165"/>
                </a:lnTo>
                <a:lnTo>
                  <a:pt x="42469" y="142878"/>
                </a:lnTo>
                <a:lnTo>
                  <a:pt x="43552" y="148592"/>
                </a:lnTo>
                <a:lnTo>
                  <a:pt x="45227" y="154306"/>
                </a:lnTo>
                <a:lnTo>
                  <a:pt x="47297" y="160021"/>
                </a:lnTo>
                <a:lnTo>
                  <a:pt x="48677" y="165736"/>
                </a:lnTo>
                <a:lnTo>
                  <a:pt x="49596" y="171451"/>
                </a:lnTo>
                <a:lnTo>
                  <a:pt x="50209" y="177165"/>
                </a:lnTo>
                <a:lnTo>
                  <a:pt x="50618" y="181928"/>
                </a:lnTo>
                <a:lnTo>
                  <a:pt x="51072" y="189759"/>
                </a:lnTo>
                <a:lnTo>
                  <a:pt x="52146" y="194134"/>
                </a:lnTo>
                <a:lnTo>
                  <a:pt x="53814" y="198955"/>
                </a:lnTo>
                <a:lnTo>
                  <a:pt x="55878" y="204074"/>
                </a:lnTo>
                <a:lnTo>
                  <a:pt x="57255" y="208440"/>
                </a:lnTo>
                <a:lnTo>
                  <a:pt x="58784" y="215830"/>
                </a:lnTo>
                <a:lnTo>
                  <a:pt x="59766" y="222444"/>
                </a:lnTo>
                <a:lnTo>
                  <a:pt x="59976" y="230083"/>
                </a:lnTo>
                <a:lnTo>
                  <a:pt x="59998" y="231050"/>
                </a:lnTo>
                <a:lnTo>
                  <a:pt x="60007" y="211296"/>
                </a:lnTo>
                <a:lnTo>
                  <a:pt x="60960" y="208491"/>
                </a:lnTo>
                <a:lnTo>
                  <a:pt x="64559" y="202835"/>
                </a:lnTo>
                <a:lnTo>
                  <a:pt x="65899" y="199041"/>
                </a:lnTo>
                <a:lnTo>
                  <a:pt x="66793" y="194607"/>
                </a:lnTo>
                <a:lnTo>
                  <a:pt x="67389" y="189745"/>
                </a:lnTo>
                <a:lnTo>
                  <a:pt x="67786" y="184600"/>
                </a:lnTo>
                <a:lnTo>
                  <a:pt x="68051" y="179264"/>
                </a:lnTo>
                <a:lnTo>
                  <a:pt x="68228" y="173802"/>
                </a:lnTo>
                <a:lnTo>
                  <a:pt x="69297" y="167303"/>
                </a:lnTo>
                <a:lnTo>
                  <a:pt x="70964" y="160113"/>
                </a:lnTo>
                <a:lnTo>
                  <a:pt x="73027" y="152462"/>
                </a:lnTo>
                <a:lnTo>
                  <a:pt x="75355" y="145456"/>
                </a:lnTo>
                <a:lnTo>
                  <a:pt x="77859" y="138881"/>
                </a:lnTo>
                <a:lnTo>
                  <a:pt x="80481" y="132592"/>
                </a:lnTo>
                <a:lnTo>
                  <a:pt x="83181" y="125542"/>
                </a:lnTo>
                <a:lnTo>
                  <a:pt x="88722" y="110089"/>
                </a:lnTo>
                <a:lnTo>
                  <a:pt x="92486" y="102920"/>
                </a:lnTo>
                <a:lnTo>
                  <a:pt x="96900" y="96236"/>
                </a:lnTo>
                <a:lnTo>
                  <a:pt x="101747" y="89875"/>
                </a:lnTo>
                <a:lnTo>
                  <a:pt x="105931" y="83729"/>
                </a:lnTo>
                <a:lnTo>
                  <a:pt x="109674" y="77727"/>
                </a:lnTo>
                <a:lnTo>
                  <a:pt x="113121" y="71821"/>
                </a:lnTo>
                <a:lnTo>
                  <a:pt x="116371" y="65978"/>
                </a:lnTo>
                <a:lnTo>
                  <a:pt x="122524" y="54406"/>
                </a:lnTo>
                <a:lnTo>
                  <a:pt x="126450" y="48653"/>
                </a:lnTo>
                <a:lnTo>
                  <a:pt x="130973" y="42913"/>
                </a:lnTo>
                <a:lnTo>
                  <a:pt x="135892" y="37181"/>
                </a:lnTo>
                <a:lnTo>
                  <a:pt x="141078" y="32407"/>
                </a:lnTo>
                <a:lnTo>
                  <a:pt x="151919" y="24563"/>
                </a:lnTo>
                <a:lnTo>
                  <a:pt x="160547" y="17902"/>
                </a:lnTo>
                <a:lnTo>
                  <a:pt x="168510" y="11767"/>
                </a:lnTo>
                <a:lnTo>
                  <a:pt x="182749" y="3910"/>
                </a:lnTo>
                <a:lnTo>
                  <a:pt x="195081" y="515"/>
                </a:lnTo>
                <a:lnTo>
                  <a:pt x="201100" y="153"/>
                </a:lnTo>
                <a:lnTo>
                  <a:pt x="203599" y="1054"/>
                </a:lnTo>
                <a:lnTo>
                  <a:pt x="208916" y="4596"/>
                </a:lnTo>
                <a:lnTo>
                  <a:pt x="210715" y="6874"/>
                </a:lnTo>
                <a:lnTo>
                  <a:pt x="211914" y="9345"/>
                </a:lnTo>
                <a:lnTo>
                  <a:pt x="214199" y="15583"/>
                </a:lnTo>
                <a:lnTo>
                  <a:pt x="216142" y="19914"/>
                </a:lnTo>
                <a:lnTo>
                  <a:pt x="218390" y="24706"/>
                </a:lnTo>
                <a:lnTo>
                  <a:pt x="219888" y="29806"/>
                </a:lnTo>
                <a:lnTo>
                  <a:pt x="220887" y="35110"/>
                </a:lnTo>
                <a:lnTo>
                  <a:pt x="221553" y="40552"/>
                </a:lnTo>
                <a:lnTo>
                  <a:pt x="221997" y="45132"/>
                </a:lnTo>
                <a:lnTo>
                  <a:pt x="222490" y="52761"/>
                </a:lnTo>
                <a:lnTo>
                  <a:pt x="223575" y="57082"/>
                </a:lnTo>
                <a:lnTo>
                  <a:pt x="225250" y="61867"/>
                </a:lnTo>
                <a:lnTo>
                  <a:pt x="227319" y="66962"/>
                </a:lnTo>
                <a:lnTo>
                  <a:pt x="228698" y="73216"/>
                </a:lnTo>
                <a:lnTo>
                  <a:pt x="229618" y="80243"/>
                </a:lnTo>
                <a:lnTo>
                  <a:pt x="230232" y="87786"/>
                </a:lnTo>
                <a:lnTo>
                  <a:pt x="230640" y="94719"/>
                </a:lnTo>
                <a:lnTo>
                  <a:pt x="231094" y="107502"/>
                </a:lnTo>
                <a:lnTo>
                  <a:pt x="231385" y="131231"/>
                </a:lnTo>
                <a:lnTo>
                  <a:pt x="231456" y="189757"/>
                </a:lnTo>
                <a:lnTo>
                  <a:pt x="232410" y="194132"/>
                </a:lnTo>
                <a:lnTo>
                  <a:pt x="233997" y="198954"/>
                </a:lnTo>
                <a:lnTo>
                  <a:pt x="236009" y="204074"/>
                </a:lnTo>
                <a:lnTo>
                  <a:pt x="237349" y="208439"/>
                </a:lnTo>
                <a:lnTo>
                  <a:pt x="238838" y="215830"/>
                </a:lnTo>
                <a:lnTo>
                  <a:pt x="241140" y="219134"/>
                </a:lnTo>
                <a:lnTo>
                  <a:pt x="248779" y="225345"/>
                </a:lnTo>
                <a:lnTo>
                  <a:pt x="251578" y="228335"/>
                </a:lnTo>
                <a:lnTo>
                  <a:pt x="253443" y="231281"/>
                </a:lnTo>
                <a:lnTo>
                  <a:pt x="254688" y="234197"/>
                </a:lnTo>
                <a:lnTo>
                  <a:pt x="256469" y="236142"/>
                </a:lnTo>
                <a:lnTo>
                  <a:pt x="258610" y="237438"/>
                </a:lnTo>
                <a:lnTo>
                  <a:pt x="263528" y="238878"/>
                </a:lnTo>
                <a:lnTo>
                  <a:pt x="278394" y="239985"/>
                </a:lnTo>
                <a:lnTo>
                  <a:pt x="280846" y="239048"/>
                </a:lnTo>
                <a:lnTo>
                  <a:pt x="286110" y="235466"/>
                </a:lnTo>
                <a:lnTo>
                  <a:pt x="294429" y="228094"/>
                </a:lnTo>
                <a:lnTo>
                  <a:pt x="302926" y="219878"/>
                </a:lnTo>
                <a:lnTo>
                  <a:pt x="311165" y="214246"/>
                </a:lnTo>
                <a:lnTo>
                  <a:pt x="321176" y="207615"/>
                </a:lnTo>
                <a:lnTo>
                  <a:pt x="326512" y="203180"/>
                </a:lnTo>
                <a:lnTo>
                  <a:pt x="331975" y="198319"/>
                </a:lnTo>
                <a:lnTo>
                  <a:pt x="336569" y="193172"/>
                </a:lnTo>
                <a:lnTo>
                  <a:pt x="340585" y="187837"/>
                </a:lnTo>
                <a:lnTo>
                  <a:pt x="344215" y="182374"/>
                </a:lnTo>
                <a:lnTo>
                  <a:pt x="348538" y="176828"/>
                </a:lnTo>
                <a:lnTo>
                  <a:pt x="353326" y="171225"/>
                </a:lnTo>
                <a:lnTo>
                  <a:pt x="358423" y="165585"/>
                </a:lnTo>
                <a:lnTo>
                  <a:pt x="362774" y="159920"/>
                </a:lnTo>
                <a:lnTo>
                  <a:pt x="366627" y="154238"/>
                </a:lnTo>
                <a:lnTo>
                  <a:pt x="370149" y="148546"/>
                </a:lnTo>
                <a:lnTo>
                  <a:pt x="373448" y="143798"/>
                </a:lnTo>
                <a:lnTo>
                  <a:pt x="379654" y="135983"/>
                </a:lnTo>
                <a:lnTo>
                  <a:pt x="382643" y="131613"/>
                </a:lnTo>
                <a:lnTo>
                  <a:pt x="385588" y="126794"/>
                </a:lnTo>
                <a:lnTo>
                  <a:pt x="388503" y="121677"/>
                </a:lnTo>
                <a:lnTo>
                  <a:pt x="394284" y="110911"/>
                </a:lnTo>
                <a:lnTo>
                  <a:pt x="405755" y="88478"/>
                </a:lnTo>
                <a:lnTo>
                  <a:pt x="407663" y="83750"/>
                </a:lnTo>
                <a:lnTo>
                  <a:pt x="409784" y="75957"/>
                </a:lnTo>
                <a:lnTo>
                  <a:pt x="413266" y="69319"/>
                </a:lnTo>
                <a:lnTo>
                  <a:pt x="415529" y="66215"/>
                </a:lnTo>
                <a:lnTo>
                  <a:pt x="418043" y="60226"/>
                </a:lnTo>
                <a:lnTo>
                  <a:pt x="419159" y="54390"/>
                </a:lnTo>
                <a:lnTo>
                  <a:pt x="419655" y="48621"/>
                </a:lnTo>
                <a:lnTo>
                  <a:pt x="418836" y="45749"/>
                </a:lnTo>
                <a:lnTo>
                  <a:pt x="414082" y="38108"/>
                </a:lnTo>
                <a:lnTo>
                  <a:pt x="412636" y="35987"/>
                </a:lnTo>
                <a:lnTo>
                  <a:pt x="411299" y="35422"/>
                </a:lnTo>
                <a:lnTo>
                  <a:pt x="404864" y="34625"/>
                </a:lnTo>
                <a:lnTo>
                  <a:pt x="399650" y="34439"/>
                </a:lnTo>
                <a:lnTo>
                  <a:pt x="396926" y="35342"/>
                </a:lnTo>
                <a:lnTo>
                  <a:pt x="391359" y="38885"/>
                </a:lnTo>
                <a:lnTo>
                  <a:pt x="382870" y="46235"/>
                </a:lnTo>
                <a:lnTo>
                  <a:pt x="377175" y="51664"/>
                </a:lnTo>
                <a:lnTo>
                  <a:pt x="374322" y="54445"/>
                </a:lnTo>
                <a:lnTo>
                  <a:pt x="371468" y="58204"/>
                </a:lnTo>
                <a:lnTo>
                  <a:pt x="368613" y="62615"/>
                </a:lnTo>
                <a:lnTo>
                  <a:pt x="365757" y="67461"/>
                </a:lnTo>
                <a:lnTo>
                  <a:pt x="361948" y="72597"/>
                </a:lnTo>
                <a:lnTo>
                  <a:pt x="357505" y="77925"/>
                </a:lnTo>
                <a:lnTo>
                  <a:pt x="352636" y="83383"/>
                </a:lnTo>
                <a:lnTo>
                  <a:pt x="348438" y="88926"/>
                </a:lnTo>
                <a:lnTo>
                  <a:pt x="344687" y="94527"/>
                </a:lnTo>
                <a:lnTo>
                  <a:pt x="341234" y="100165"/>
                </a:lnTo>
                <a:lnTo>
                  <a:pt x="337979" y="105829"/>
                </a:lnTo>
                <a:lnTo>
                  <a:pt x="331823" y="117203"/>
                </a:lnTo>
                <a:lnTo>
                  <a:pt x="329801" y="122903"/>
                </a:lnTo>
                <a:lnTo>
                  <a:pt x="328452" y="128608"/>
                </a:lnTo>
                <a:lnTo>
                  <a:pt x="327553" y="134316"/>
                </a:lnTo>
                <a:lnTo>
                  <a:pt x="326001" y="140026"/>
                </a:lnTo>
                <a:lnTo>
                  <a:pt x="324014" y="145739"/>
                </a:lnTo>
                <a:lnTo>
                  <a:pt x="321737" y="151452"/>
                </a:lnTo>
                <a:lnTo>
                  <a:pt x="320218" y="157165"/>
                </a:lnTo>
                <a:lnTo>
                  <a:pt x="319206" y="162879"/>
                </a:lnTo>
                <a:lnTo>
                  <a:pt x="318532" y="168594"/>
                </a:lnTo>
                <a:lnTo>
                  <a:pt x="318082" y="174308"/>
                </a:lnTo>
                <a:lnTo>
                  <a:pt x="317782" y="180023"/>
                </a:lnTo>
                <a:lnTo>
                  <a:pt x="317360" y="194628"/>
                </a:lnTo>
                <a:lnTo>
                  <a:pt x="317301" y="198332"/>
                </a:lnTo>
                <a:lnTo>
                  <a:pt x="318215" y="202706"/>
                </a:lnTo>
                <a:lnTo>
                  <a:pt x="319776" y="207528"/>
                </a:lnTo>
                <a:lnTo>
                  <a:pt x="321768" y="212647"/>
                </a:lnTo>
                <a:lnTo>
                  <a:pt x="325003" y="217012"/>
                </a:lnTo>
                <a:lnTo>
                  <a:pt x="333676" y="224402"/>
                </a:lnTo>
                <a:lnTo>
                  <a:pt x="341341" y="230862"/>
                </a:lnTo>
                <a:lnTo>
                  <a:pt x="348874" y="236908"/>
                </a:lnTo>
                <a:lnTo>
                  <a:pt x="358573" y="242770"/>
                </a:lnTo>
                <a:lnTo>
                  <a:pt x="371773" y="248550"/>
                </a:lnTo>
                <a:lnTo>
                  <a:pt x="386213" y="253342"/>
                </a:lnTo>
                <a:lnTo>
                  <a:pt x="398980" y="255471"/>
                </a:lnTo>
                <a:lnTo>
                  <a:pt x="413545" y="256418"/>
                </a:lnTo>
                <a:lnTo>
                  <a:pt x="430495" y="255886"/>
                </a:lnTo>
                <a:lnTo>
                  <a:pt x="440349" y="254411"/>
                </a:lnTo>
                <a:lnTo>
                  <a:pt x="450729" y="252475"/>
                </a:lnTo>
                <a:lnTo>
                  <a:pt x="467341" y="250324"/>
                </a:lnTo>
                <a:lnTo>
                  <a:pt x="482027" y="248415"/>
                </a:lnTo>
                <a:lnTo>
                  <a:pt x="498080" y="244392"/>
                </a:lnTo>
                <a:lnTo>
                  <a:pt x="512198" y="241968"/>
                </a:lnTo>
                <a:lnTo>
                  <a:pt x="524824" y="239939"/>
                </a:lnTo>
                <a:lnTo>
                  <a:pt x="542642" y="234394"/>
                </a:lnTo>
                <a:lnTo>
                  <a:pt x="559033" y="231375"/>
                </a:lnTo>
                <a:lnTo>
                  <a:pt x="572152" y="224191"/>
                </a:lnTo>
                <a:lnTo>
                  <a:pt x="575917" y="223466"/>
                </a:lnTo>
                <a:lnTo>
                  <a:pt x="58293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84"/>
          <p:cNvSpPr/>
          <p:nvPr/>
        </p:nvSpPr>
        <p:spPr>
          <a:xfrm>
            <a:off x="2068829" y="2546032"/>
            <a:ext cx="282894" cy="291466"/>
          </a:xfrm>
          <a:custGeom>
            <a:avLst/>
            <a:gdLst/>
            <a:ahLst/>
            <a:cxnLst/>
            <a:rect l="0" t="0" r="0" b="0"/>
            <a:pathLst>
              <a:path w="282894" h="291466">
                <a:moveTo>
                  <a:pt x="0" y="0"/>
                </a:moveTo>
                <a:lnTo>
                  <a:pt x="8220" y="0"/>
                </a:lnTo>
                <a:lnTo>
                  <a:pt x="8468" y="4551"/>
                </a:lnTo>
                <a:lnTo>
                  <a:pt x="9456" y="5892"/>
                </a:lnTo>
                <a:lnTo>
                  <a:pt x="11066" y="6785"/>
                </a:lnTo>
                <a:lnTo>
                  <a:pt x="13093" y="7381"/>
                </a:lnTo>
                <a:lnTo>
                  <a:pt x="14444" y="8731"/>
                </a:lnTo>
                <a:lnTo>
                  <a:pt x="15344" y="10583"/>
                </a:lnTo>
                <a:lnTo>
                  <a:pt x="15945" y="12770"/>
                </a:lnTo>
                <a:lnTo>
                  <a:pt x="19152" y="17741"/>
                </a:lnTo>
                <a:lnTo>
                  <a:pt x="21341" y="20400"/>
                </a:lnTo>
                <a:lnTo>
                  <a:pt x="23752" y="22172"/>
                </a:lnTo>
                <a:lnTo>
                  <a:pt x="28972" y="24142"/>
                </a:lnTo>
                <a:lnTo>
                  <a:pt x="31697" y="26572"/>
                </a:lnTo>
                <a:lnTo>
                  <a:pt x="37265" y="34352"/>
                </a:lnTo>
                <a:lnTo>
                  <a:pt x="45455" y="41620"/>
                </a:lnTo>
                <a:lnTo>
                  <a:pt x="50306" y="44892"/>
                </a:lnTo>
                <a:lnTo>
                  <a:pt x="58236" y="51067"/>
                </a:lnTo>
                <a:lnTo>
                  <a:pt x="65888" y="57939"/>
                </a:lnTo>
                <a:lnTo>
                  <a:pt x="79953" y="71565"/>
                </a:lnTo>
                <a:lnTo>
                  <a:pt x="101323" y="92774"/>
                </a:lnTo>
                <a:lnTo>
                  <a:pt x="105648" y="98044"/>
                </a:lnTo>
                <a:lnTo>
                  <a:pt x="109485" y="103463"/>
                </a:lnTo>
                <a:lnTo>
                  <a:pt x="112995" y="108980"/>
                </a:lnTo>
                <a:lnTo>
                  <a:pt x="117240" y="114564"/>
                </a:lnTo>
                <a:lnTo>
                  <a:pt x="121975" y="120191"/>
                </a:lnTo>
                <a:lnTo>
                  <a:pt x="127037" y="125847"/>
                </a:lnTo>
                <a:lnTo>
                  <a:pt x="131364" y="131523"/>
                </a:lnTo>
                <a:lnTo>
                  <a:pt x="135201" y="137212"/>
                </a:lnTo>
                <a:lnTo>
                  <a:pt x="138712" y="142910"/>
                </a:lnTo>
                <a:lnTo>
                  <a:pt x="142005" y="148613"/>
                </a:lnTo>
                <a:lnTo>
                  <a:pt x="148204" y="160030"/>
                </a:lnTo>
                <a:lnTo>
                  <a:pt x="152142" y="165742"/>
                </a:lnTo>
                <a:lnTo>
                  <a:pt x="156674" y="171455"/>
                </a:lnTo>
                <a:lnTo>
                  <a:pt x="161599" y="177168"/>
                </a:lnTo>
                <a:lnTo>
                  <a:pt x="169612" y="186056"/>
                </a:lnTo>
                <a:lnTo>
                  <a:pt x="176348" y="194134"/>
                </a:lnTo>
                <a:lnTo>
                  <a:pt x="179478" y="198955"/>
                </a:lnTo>
                <a:lnTo>
                  <a:pt x="182517" y="204074"/>
                </a:lnTo>
                <a:lnTo>
                  <a:pt x="190974" y="212302"/>
                </a:lnTo>
                <a:lnTo>
                  <a:pt x="195896" y="215830"/>
                </a:lnTo>
                <a:lnTo>
                  <a:pt x="203905" y="222289"/>
                </a:lnTo>
                <a:lnTo>
                  <a:pt x="207374" y="225345"/>
                </a:lnTo>
                <a:lnTo>
                  <a:pt x="213769" y="233821"/>
                </a:lnTo>
                <a:lnTo>
                  <a:pt x="216808" y="238748"/>
                </a:lnTo>
                <a:lnTo>
                  <a:pt x="222724" y="246763"/>
                </a:lnTo>
                <a:lnTo>
                  <a:pt x="228529" y="253500"/>
                </a:lnTo>
                <a:lnTo>
                  <a:pt x="234284" y="259669"/>
                </a:lnTo>
                <a:lnTo>
                  <a:pt x="237152" y="261695"/>
                </a:lnTo>
                <a:lnTo>
                  <a:pt x="242879" y="263947"/>
                </a:lnTo>
                <a:lnTo>
                  <a:pt x="251139" y="267487"/>
                </a:lnTo>
                <a:lnTo>
                  <a:pt x="256009" y="269765"/>
                </a:lnTo>
                <a:lnTo>
                  <a:pt x="259255" y="272236"/>
                </a:lnTo>
                <a:lnTo>
                  <a:pt x="261419" y="274835"/>
                </a:lnTo>
                <a:lnTo>
                  <a:pt x="262862" y="277521"/>
                </a:lnTo>
                <a:lnTo>
                  <a:pt x="264777" y="279312"/>
                </a:lnTo>
                <a:lnTo>
                  <a:pt x="267005" y="280505"/>
                </a:lnTo>
                <a:lnTo>
                  <a:pt x="272876" y="282421"/>
                </a:lnTo>
                <a:lnTo>
                  <a:pt x="273357" y="283531"/>
                </a:lnTo>
                <a:lnTo>
                  <a:pt x="273892" y="287304"/>
                </a:lnTo>
                <a:lnTo>
                  <a:pt x="274988" y="288691"/>
                </a:lnTo>
                <a:lnTo>
                  <a:pt x="276670" y="289616"/>
                </a:lnTo>
                <a:lnTo>
                  <a:pt x="282893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85"/>
          <p:cNvSpPr/>
          <p:nvPr/>
        </p:nvSpPr>
        <p:spPr>
          <a:xfrm>
            <a:off x="2145982" y="2563177"/>
            <a:ext cx="154306" cy="274321"/>
          </a:xfrm>
          <a:custGeom>
            <a:avLst/>
            <a:gdLst/>
            <a:ahLst/>
            <a:cxnLst/>
            <a:rect l="0" t="0" r="0" b="0"/>
            <a:pathLst>
              <a:path w="154306" h="274321">
                <a:moveTo>
                  <a:pt x="154305" y="0"/>
                </a:moveTo>
                <a:lnTo>
                  <a:pt x="154305" y="7381"/>
                </a:lnTo>
                <a:lnTo>
                  <a:pt x="153352" y="7778"/>
                </a:lnTo>
                <a:lnTo>
                  <a:pt x="149754" y="8220"/>
                </a:lnTo>
                <a:lnTo>
                  <a:pt x="148413" y="9290"/>
                </a:lnTo>
                <a:lnTo>
                  <a:pt x="147520" y="10955"/>
                </a:lnTo>
                <a:lnTo>
                  <a:pt x="145574" y="16299"/>
                </a:lnTo>
                <a:lnTo>
                  <a:pt x="143722" y="20391"/>
                </a:lnTo>
                <a:lnTo>
                  <a:pt x="136564" y="35252"/>
                </a:lnTo>
                <a:lnTo>
                  <a:pt x="117123" y="74351"/>
                </a:lnTo>
                <a:lnTo>
                  <a:pt x="113324" y="81000"/>
                </a:lnTo>
                <a:lnTo>
                  <a:pt x="108887" y="88290"/>
                </a:lnTo>
                <a:lnTo>
                  <a:pt x="98877" y="104010"/>
                </a:lnTo>
                <a:lnTo>
                  <a:pt x="88078" y="120522"/>
                </a:lnTo>
                <a:lnTo>
                  <a:pt x="83483" y="127973"/>
                </a:lnTo>
                <a:lnTo>
                  <a:pt x="79468" y="134845"/>
                </a:lnTo>
                <a:lnTo>
                  <a:pt x="75839" y="141332"/>
                </a:lnTo>
                <a:lnTo>
                  <a:pt x="72467" y="148514"/>
                </a:lnTo>
                <a:lnTo>
                  <a:pt x="69266" y="156159"/>
                </a:lnTo>
                <a:lnTo>
                  <a:pt x="66180" y="164114"/>
                </a:lnTo>
                <a:lnTo>
                  <a:pt x="62218" y="171322"/>
                </a:lnTo>
                <a:lnTo>
                  <a:pt x="57671" y="178032"/>
                </a:lnTo>
                <a:lnTo>
                  <a:pt x="52735" y="184411"/>
                </a:lnTo>
                <a:lnTo>
                  <a:pt x="48491" y="191520"/>
                </a:lnTo>
                <a:lnTo>
                  <a:pt x="44710" y="199118"/>
                </a:lnTo>
                <a:lnTo>
                  <a:pt x="41237" y="207040"/>
                </a:lnTo>
                <a:lnTo>
                  <a:pt x="37969" y="213274"/>
                </a:lnTo>
                <a:lnTo>
                  <a:pt x="34837" y="218383"/>
                </a:lnTo>
                <a:lnTo>
                  <a:pt x="31797" y="222741"/>
                </a:lnTo>
                <a:lnTo>
                  <a:pt x="28818" y="227552"/>
                </a:lnTo>
                <a:lnTo>
                  <a:pt x="25880" y="232664"/>
                </a:lnTo>
                <a:lnTo>
                  <a:pt x="22968" y="237977"/>
                </a:lnTo>
                <a:lnTo>
                  <a:pt x="19733" y="246420"/>
                </a:lnTo>
                <a:lnTo>
                  <a:pt x="18870" y="250005"/>
                </a:lnTo>
                <a:lnTo>
                  <a:pt x="16390" y="253347"/>
                </a:lnTo>
                <a:lnTo>
                  <a:pt x="12832" y="256528"/>
                </a:lnTo>
                <a:lnTo>
                  <a:pt x="751" y="265208"/>
                </a:lnTo>
                <a:lnTo>
                  <a:pt x="334" y="268048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86"/>
          <p:cNvSpPr/>
          <p:nvPr/>
        </p:nvSpPr>
        <p:spPr>
          <a:xfrm>
            <a:off x="2394584" y="2451842"/>
            <a:ext cx="214314" cy="205621"/>
          </a:xfrm>
          <a:custGeom>
            <a:avLst/>
            <a:gdLst/>
            <a:ahLst/>
            <a:cxnLst/>
            <a:rect l="0" t="0" r="0" b="0"/>
            <a:pathLst>
              <a:path w="214314" h="205621">
                <a:moveTo>
                  <a:pt x="0" y="42755"/>
                </a:moveTo>
                <a:lnTo>
                  <a:pt x="12771" y="29985"/>
                </a:lnTo>
                <a:lnTo>
                  <a:pt x="15182" y="28526"/>
                </a:lnTo>
                <a:lnTo>
                  <a:pt x="20400" y="26906"/>
                </a:lnTo>
                <a:lnTo>
                  <a:pt x="25895" y="23646"/>
                </a:lnTo>
                <a:lnTo>
                  <a:pt x="28693" y="21443"/>
                </a:lnTo>
                <a:lnTo>
                  <a:pt x="31511" y="19975"/>
                </a:lnTo>
                <a:lnTo>
                  <a:pt x="37183" y="18343"/>
                </a:lnTo>
                <a:lnTo>
                  <a:pt x="42878" y="15078"/>
                </a:lnTo>
                <a:lnTo>
                  <a:pt x="45731" y="12874"/>
                </a:lnTo>
                <a:lnTo>
                  <a:pt x="49537" y="11404"/>
                </a:lnTo>
                <a:lnTo>
                  <a:pt x="53980" y="10424"/>
                </a:lnTo>
                <a:lnTo>
                  <a:pt x="58847" y="9771"/>
                </a:lnTo>
                <a:lnTo>
                  <a:pt x="63044" y="9336"/>
                </a:lnTo>
                <a:lnTo>
                  <a:pt x="66794" y="9045"/>
                </a:lnTo>
                <a:lnTo>
                  <a:pt x="70247" y="8852"/>
                </a:lnTo>
                <a:lnTo>
                  <a:pt x="74454" y="7771"/>
                </a:lnTo>
                <a:lnTo>
                  <a:pt x="79164" y="6097"/>
                </a:lnTo>
                <a:lnTo>
                  <a:pt x="84209" y="4029"/>
                </a:lnTo>
                <a:lnTo>
                  <a:pt x="88524" y="2650"/>
                </a:lnTo>
                <a:lnTo>
                  <a:pt x="92354" y="1731"/>
                </a:lnTo>
                <a:lnTo>
                  <a:pt x="95859" y="1118"/>
                </a:lnTo>
                <a:lnTo>
                  <a:pt x="102294" y="437"/>
                </a:lnTo>
                <a:lnTo>
                  <a:pt x="105344" y="256"/>
                </a:lnTo>
                <a:lnTo>
                  <a:pt x="113812" y="54"/>
                </a:lnTo>
                <a:lnTo>
                  <a:pt x="118737" y="0"/>
                </a:lnTo>
                <a:lnTo>
                  <a:pt x="122973" y="917"/>
                </a:lnTo>
                <a:lnTo>
                  <a:pt x="126750" y="2480"/>
                </a:lnTo>
                <a:lnTo>
                  <a:pt x="130220" y="4475"/>
                </a:lnTo>
                <a:lnTo>
                  <a:pt x="136616" y="9232"/>
                </a:lnTo>
                <a:lnTo>
                  <a:pt x="139655" y="11834"/>
                </a:lnTo>
                <a:lnTo>
                  <a:pt x="142633" y="13568"/>
                </a:lnTo>
                <a:lnTo>
                  <a:pt x="148483" y="15496"/>
                </a:lnTo>
                <a:lnTo>
                  <a:pt x="151376" y="17915"/>
                </a:lnTo>
                <a:lnTo>
                  <a:pt x="154258" y="21432"/>
                </a:lnTo>
                <a:lnTo>
                  <a:pt x="157131" y="25682"/>
                </a:lnTo>
                <a:lnTo>
                  <a:pt x="159047" y="29468"/>
                </a:lnTo>
                <a:lnTo>
                  <a:pt x="160324" y="32945"/>
                </a:lnTo>
                <a:lnTo>
                  <a:pt x="161175" y="36215"/>
                </a:lnTo>
                <a:lnTo>
                  <a:pt x="161743" y="40300"/>
                </a:lnTo>
                <a:lnTo>
                  <a:pt x="162121" y="44928"/>
                </a:lnTo>
                <a:lnTo>
                  <a:pt x="162374" y="49919"/>
                </a:lnTo>
                <a:lnTo>
                  <a:pt x="163494" y="54199"/>
                </a:lnTo>
                <a:lnTo>
                  <a:pt x="165194" y="58004"/>
                </a:lnTo>
                <a:lnTo>
                  <a:pt x="167279" y="61493"/>
                </a:lnTo>
                <a:lnTo>
                  <a:pt x="167717" y="65725"/>
                </a:lnTo>
                <a:lnTo>
                  <a:pt x="167057" y="70451"/>
                </a:lnTo>
                <a:lnTo>
                  <a:pt x="165664" y="75507"/>
                </a:lnTo>
                <a:lnTo>
                  <a:pt x="164735" y="80782"/>
                </a:lnTo>
                <a:lnTo>
                  <a:pt x="164116" y="86204"/>
                </a:lnTo>
                <a:lnTo>
                  <a:pt x="163704" y="91723"/>
                </a:lnTo>
                <a:lnTo>
                  <a:pt x="163428" y="97308"/>
                </a:lnTo>
                <a:lnTo>
                  <a:pt x="163123" y="108593"/>
                </a:lnTo>
                <a:lnTo>
                  <a:pt x="162089" y="114270"/>
                </a:lnTo>
                <a:lnTo>
                  <a:pt x="160447" y="119959"/>
                </a:lnTo>
                <a:lnTo>
                  <a:pt x="158400" y="125657"/>
                </a:lnTo>
                <a:lnTo>
                  <a:pt x="156082" y="131360"/>
                </a:lnTo>
                <a:lnTo>
                  <a:pt x="153585" y="137068"/>
                </a:lnTo>
                <a:lnTo>
                  <a:pt x="148270" y="148489"/>
                </a:lnTo>
                <a:lnTo>
                  <a:pt x="142733" y="159916"/>
                </a:lnTo>
                <a:lnTo>
                  <a:pt x="138971" y="164677"/>
                </a:lnTo>
                <a:lnTo>
                  <a:pt x="134557" y="168804"/>
                </a:lnTo>
                <a:lnTo>
                  <a:pt x="129710" y="172508"/>
                </a:lnTo>
                <a:lnTo>
                  <a:pt x="125526" y="175929"/>
                </a:lnTo>
                <a:lnTo>
                  <a:pt x="121784" y="179163"/>
                </a:lnTo>
                <a:lnTo>
                  <a:pt x="118337" y="182271"/>
                </a:lnTo>
                <a:lnTo>
                  <a:pt x="111967" y="188265"/>
                </a:lnTo>
                <a:lnTo>
                  <a:pt x="100117" y="199873"/>
                </a:lnTo>
                <a:lnTo>
                  <a:pt x="97225" y="201793"/>
                </a:lnTo>
                <a:lnTo>
                  <a:pt x="91471" y="203926"/>
                </a:lnTo>
                <a:lnTo>
                  <a:pt x="85739" y="204874"/>
                </a:lnTo>
                <a:lnTo>
                  <a:pt x="78849" y="205483"/>
                </a:lnTo>
                <a:lnTo>
                  <a:pt x="73105" y="205588"/>
                </a:lnTo>
                <a:lnTo>
                  <a:pt x="69921" y="205620"/>
                </a:lnTo>
                <a:lnTo>
                  <a:pt x="69474" y="204671"/>
                </a:lnTo>
                <a:lnTo>
                  <a:pt x="68978" y="201078"/>
                </a:lnTo>
                <a:lnTo>
                  <a:pt x="67893" y="199738"/>
                </a:lnTo>
                <a:lnTo>
                  <a:pt x="66217" y="198846"/>
                </a:lnTo>
                <a:lnTo>
                  <a:pt x="64147" y="198251"/>
                </a:lnTo>
                <a:lnTo>
                  <a:pt x="62768" y="196901"/>
                </a:lnTo>
                <a:lnTo>
                  <a:pt x="61848" y="195049"/>
                </a:lnTo>
                <a:lnTo>
                  <a:pt x="60826" y="190451"/>
                </a:lnTo>
                <a:lnTo>
                  <a:pt x="60371" y="185233"/>
                </a:lnTo>
                <a:lnTo>
                  <a:pt x="61203" y="182508"/>
                </a:lnTo>
                <a:lnTo>
                  <a:pt x="64667" y="176940"/>
                </a:lnTo>
                <a:lnTo>
                  <a:pt x="66924" y="175074"/>
                </a:lnTo>
                <a:lnTo>
                  <a:pt x="69381" y="173830"/>
                </a:lnTo>
                <a:lnTo>
                  <a:pt x="71972" y="173001"/>
                </a:lnTo>
                <a:lnTo>
                  <a:pt x="77390" y="169540"/>
                </a:lnTo>
                <a:lnTo>
                  <a:pt x="82973" y="164826"/>
                </a:lnTo>
                <a:lnTo>
                  <a:pt x="88630" y="159556"/>
                </a:lnTo>
                <a:lnTo>
                  <a:pt x="92424" y="157770"/>
                </a:lnTo>
                <a:lnTo>
                  <a:pt x="96859" y="156579"/>
                </a:lnTo>
                <a:lnTo>
                  <a:pt x="101720" y="155785"/>
                </a:lnTo>
                <a:lnTo>
                  <a:pt x="105913" y="155256"/>
                </a:lnTo>
                <a:lnTo>
                  <a:pt x="109662" y="154903"/>
                </a:lnTo>
                <a:lnTo>
                  <a:pt x="113113" y="154668"/>
                </a:lnTo>
                <a:lnTo>
                  <a:pt x="117319" y="155464"/>
                </a:lnTo>
                <a:lnTo>
                  <a:pt x="122028" y="156947"/>
                </a:lnTo>
                <a:lnTo>
                  <a:pt x="127072" y="158888"/>
                </a:lnTo>
                <a:lnTo>
                  <a:pt x="131387" y="160182"/>
                </a:lnTo>
                <a:lnTo>
                  <a:pt x="135217" y="161045"/>
                </a:lnTo>
                <a:lnTo>
                  <a:pt x="138722" y="161620"/>
                </a:lnTo>
                <a:lnTo>
                  <a:pt x="142964" y="162956"/>
                </a:lnTo>
                <a:lnTo>
                  <a:pt x="147697" y="164799"/>
                </a:lnTo>
                <a:lnTo>
                  <a:pt x="152757" y="166980"/>
                </a:lnTo>
                <a:lnTo>
                  <a:pt x="157084" y="168434"/>
                </a:lnTo>
                <a:lnTo>
                  <a:pt x="160920" y="169404"/>
                </a:lnTo>
                <a:lnTo>
                  <a:pt x="164430" y="170050"/>
                </a:lnTo>
                <a:lnTo>
                  <a:pt x="170871" y="173308"/>
                </a:lnTo>
                <a:lnTo>
                  <a:pt x="173921" y="175510"/>
                </a:lnTo>
                <a:lnTo>
                  <a:pt x="177860" y="177931"/>
                </a:lnTo>
                <a:lnTo>
                  <a:pt x="182391" y="180497"/>
                </a:lnTo>
                <a:lnTo>
                  <a:pt x="187317" y="183161"/>
                </a:lnTo>
                <a:lnTo>
                  <a:pt x="191553" y="185889"/>
                </a:lnTo>
                <a:lnTo>
                  <a:pt x="195330" y="188660"/>
                </a:lnTo>
                <a:lnTo>
                  <a:pt x="198800" y="191460"/>
                </a:lnTo>
                <a:lnTo>
                  <a:pt x="205196" y="194571"/>
                </a:lnTo>
                <a:lnTo>
                  <a:pt x="214313" y="197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87"/>
          <p:cNvSpPr/>
          <p:nvPr/>
        </p:nvSpPr>
        <p:spPr>
          <a:xfrm>
            <a:off x="2826843" y="2726055"/>
            <a:ext cx="244970" cy="8573"/>
          </a:xfrm>
          <a:custGeom>
            <a:avLst/>
            <a:gdLst/>
            <a:ahLst/>
            <a:cxnLst/>
            <a:rect l="0" t="0" r="0" b="0"/>
            <a:pathLst>
              <a:path w="244970" h="8573">
                <a:moveTo>
                  <a:pt x="4939" y="8572"/>
                </a:moveTo>
                <a:lnTo>
                  <a:pt x="0" y="8572"/>
                </a:lnTo>
                <a:lnTo>
                  <a:pt x="4101" y="8572"/>
                </a:lnTo>
                <a:lnTo>
                  <a:pt x="5332" y="7620"/>
                </a:lnTo>
                <a:lnTo>
                  <a:pt x="7106" y="6032"/>
                </a:lnTo>
                <a:lnTo>
                  <a:pt x="9241" y="4021"/>
                </a:lnTo>
                <a:lnTo>
                  <a:pt x="12570" y="2680"/>
                </a:lnTo>
                <a:lnTo>
                  <a:pt x="16694" y="1787"/>
                </a:lnTo>
                <a:lnTo>
                  <a:pt x="21348" y="1191"/>
                </a:lnTo>
                <a:lnTo>
                  <a:pt x="26356" y="794"/>
                </a:lnTo>
                <a:lnTo>
                  <a:pt x="31599" y="529"/>
                </a:lnTo>
                <a:lnTo>
                  <a:pt x="42506" y="235"/>
                </a:lnTo>
                <a:lnTo>
                  <a:pt x="2449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88"/>
          <p:cNvSpPr/>
          <p:nvPr/>
        </p:nvSpPr>
        <p:spPr>
          <a:xfrm>
            <a:off x="2926111" y="2606039"/>
            <a:ext cx="68550" cy="248604"/>
          </a:xfrm>
          <a:custGeom>
            <a:avLst/>
            <a:gdLst/>
            <a:ahLst/>
            <a:cxnLst/>
            <a:rect l="0" t="0" r="0" b="0"/>
            <a:pathLst>
              <a:path w="68550" h="248604">
                <a:moveTo>
                  <a:pt x="8541" y="0"/>
                </a:moveTo>
                <a:lnTo>
                  <a:pt x="321" y="0"/>
                </a:lnTo>
                <a:lnTo>
                  <a:pt x="38" y="6845"/>
                </a:lnTo>
                <a:lnTo>
                  <a:pt x="0" y="11932"/>
                </a:lnTo>
                <a:lnTo>
                  <a:pt x="942" y="14623"/>
                </a:lnTo>
                <a:lnTo>
                  <a:pt x="2522" y="17369"/>
                </a:lnTo>
                <a:lnTo>
                  <a:pt x="4529" y="20152"/>
                </a:lnTo>
                <a:lnTo>
                  <a:pt x="5866" y="22960"/>
                </a:lnTo>
                <a:lnTo>
                  <a:pt x="7352" y="28620"/>
                </a:lnTo>
                <a:lnTo>
                  <a:pt x="8701" y="32415"/>
                </a:lnTo>
                <a:lnTo>
                  <a:pt x="10552" y="36850"/>
                </a:lnTo>
                <a:lnTo>
                  <a:pt x="12740" y="41712"/>
                </a:lnTo>
                <a:lnTo>
                  <a:pt x="14198" y="46858"/>
                </a:lnTo>
                <a:lnTo>
                  <a:pt x="15169" y="52194"/>
                </a:lnTo>
                <a:lnTo>
                  <a:pt x="15817" y="57656"/>
                </a:lnTo>
                <a:lnTo>
                  <a:pt x="17202" y="63203"/>
                </a:lnTo>
                <a:lnTo>
                  <a:pt x="19077" y="68805"/>
                </a:lnTo>
                <a:lnTo>
                  <a:pt x="21280" y="74445"/>
                </a:lnTo>
                <a:lnTo>
                  <a:pt x="22749" y="80110"/>
                </a:lnTo>
                <a:lnTo>
                  <a:pt x="23728" y="85792"/>
                </a:lnTo>
                <a:lnTo>
                  <a:pt x="24380" y="91485"/>
                </a:lnTo>
                <a:lnTo>
                  <a:pt x="25768" y="98138"/>
                </a:lnTo>
                <a:lnTo>
                  <a:pt x="27646" y="105430"/>
                </a:lnTo>
                <a:lnTo>
                  <a:pt x="29850" y="113150"/>
                </a:lnTo>
                <a:lnTo>
                  <a:pt x="31319" y="121153"/>
                </a:lnTo>
                <a:lnTo>
                  <a:pt x="32299" y="129346"/>
                </a:lnTo>
                <a:lnTo>
                  <a:pt x="32952" y="137666"/>
                </a:lnTo>
                <a:lnTo>
                  <a:pt x="34340" y="145118"/>
                </a:lnTo>
                <a:lnTo>
                  <a:pt x="36218" y="151990"/>
                </a:lnTo>
                <a:lnTo>
                  <a:pt x="38422" y="158477"/>
                </a:lnTo>
                <a:lnTo>
                  <a:pt x="39892" y="164707"/>
                </a:lnTo>
                <a:lnTo>
                  <a:pt x="40872" y="170765"/>
                </a:lnTo>
                <a:lnTo>
                  <a:pt x="41525" y="176708"/>
                </a:lnTo>
                <a:lnTo>
                  <a:pt x="42913" y="181623"/>
                </a:lnTo>
                <a:lnTo>
                  <a:pt x="44790" y="185852"/>
                </a:lnTo>
                <a:lnTo>
                  <a:pt x="46995" y="189624"/>
                </a:lnTo>
                <a:lnTo>
                  <a:pt x="48464" y="194044"/>
                </a:lnTo>
                <a:lnTo>
                  <a:pt x="49444" y="198895"/>
                </a:lnTo>
                <a:lnTo>
                  <a:pt x="50097" y="204035"/>
                </a:lnTo>
                <a:lnTo>
                  <a:pt x="51485" y="208413"/>
                </a:lnTo>
                <a:lnTo>
                  <a:pt x="53363" y="212285"/>
                </a:lnTo>
                <a:lnTo>
                  <a:pt x="55567" y="215818"/>
                </a:lnTo>
                <a:lnTo>
                  <a:pt x="57037" y="219127"/>
                </a:lnTo>
                <a:lnTo>
                  <a:pt x="58670" y="225342"/>
                </a:lnTo>
                <a:lnTo>
                  <a:pt x="59395" y="231280"/>
                </a:lnTo>
                <a:lnTo>
                  <a:pt x="59589" y="234197"/>
                </a:lnTo>
                <a:lnTo>
                  <a:pt x="60671" y="237094"/>
                </a:lnTo>
                <a:lnTo>
                  <a:pt x="62344" y="239978"/>
                </a:lnTo>
                <a:lnTo>
                  <a:pt x="68549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589"/>
          <p:cNvSpPr/>
          <p:nvPr/>
        </p:nvSpPr>
        <p:spPr>
          <a:xfrm>
            <a:off x="3123247" y="2541421"/>
            <a:ext cx="248539" cy="304639"/>
          </a:xfrm>
          <a:custGeom>
            <a:avLst/>
            <a:gdLst/>
            <a:ahLst/>
            <a:cxnLst/>
            <a:rect l="0" t="0" r="0" b="0"/>
            <a:pathLst>
              <a:path w="248539" h="304639">
                <a:moveTo>
                  <a:pt x="0" y="64618"/>
                </a:moveTo>
                <a:lnTo>
                  <a:pt x="0" y="52687"/>
                </a:lnTo>
                <a:lnTo>
                  <a:pt x="953" y="50949"/>
                </a:lnTo>
                <a:lnTo>
                  <a:pt x="2540" y="49791"/>
                </a:lnTo>
                <a:lnTo>
                  <a:pt x="4551" y="49018"/>
                </a:lnTo>
                <a:lnTo>
                  <a:pt x="5891" y="47551"/>
                </a:lnTo>
                <a:lnTo>
                  <a:pt x="6785" y="45620"/>
                </a:lnTo>
                <a:lnTo>
                  <a:pt x="7381" y="43380"/>
                </a:lnTo>
                <a:lnTo>
                  <a:pt x="10583" y="38352"/>
                </a:lnTo>
                <a:lnTo>
                  <a:pt x="12770" y="35677"/>
                </a:lnTo>
                <a:lnTo>
                  <a:pt x="16134" y="33895"/>
                </a:lnTo>
                <a:lnTo>
                  <a:pt x="20281" y="32706"/>
                </a:lnTo>
                <a:lnTo>
                  <a:pt x="24950" y="31913"/>
                </a:lnTo>
                <a:lnTo>
                  <a:pt x="29969" y="30433"/>
                </a:lnTo>
                <a:lnTo>
                  <a:pt x="35219" y="28493"/>
                </a:lnTo>
                <a:lnTo>
                  <a:pt x="40624" y="26247"/>
                </a:lnTo>
                <a:lnTo>
                  <a:pt x="46133" y="23798"/>
                </a:lnTo>
                <a:lnTo>
                  <a:pt x="57334" y="18536"/>
                </a:lnTo>
                <a:lnTo>
                  <a:pt x="74349" y="10219"/>
                </a:lnTo>
                <a:lnTo>
                  <a:pt x="80046" y="8349"/>
                </a:lnTo>
                <a:lnTo>
                  <a:pt x="85749" y="7103"/>
                </a:lnTo>
                <a:lnTo>
                  <a:pt x="91456" y="6273"/>
                </a:lnTo>
                <a:lnTo>
                  <a:pt x="98118" y="4766"/>
                </a:lnTo>
                <a:lnTo>
                  <a:pt x="105417" y="2810"/>
                </a:lnTo>
                <a:lnTo>
                  <a:pt x="113141" y="553"/>
                </a:lnTo>
                <a:lnTo>
                  <a:pt x="120195" y="0"/>
                </a:lnTo>
                <a:lnTo>
                  <a:pt x="126802" y="585"/>
                </a:lnTo>
                <a:lnTo>
                  <a:pt x="133113" y="1927"/>
                </a:lnTo>
                <a:lnTo>
                  <a:pt x="138272" y="2822"/>
                </a:lnTo>
                <a:lnTo>
                  <a:pt x="142664" y="3418"/>
                </a:lnTo>
                <a:lnTo>
                  <a:pt x="146544" y="3816"/>
                </a:lnTo>
                <a:lnTo>
                  <a:pt x="151036" y="5033"/>
                </a:lnTo>
                <a:lnTo>
                  <a:pt x="155936" y="6798"/>
                </a:lnTo>
                <a:lnTo>
                  <a:pt x="161107" y="8926"/>
                </a:lnTo>
                <a:lnTo>
                  <a:pt x="164555" y="11298"/>
                </a:lnTo>
                <a:lnTo>
                  <a:pt x="166853" y="13832"/>
                </a:lnTo>
                <a:lnTo>
                  <a:pt x="170359" y="20139"/>
                </a:lnTo>
                <a:lnTo>
                  <a:pt x="175093" y="29292"/>
                </a:lnTo>
                <a:lnTo>
                  <a:pt x="175784" y="34400"/>
                </a:lnTo>
                <a:lnTo>
                  <a:pt x="175291" y="39710"/>
                </a:lnTo>
                <a:lnTo>
                  <a:pt x="174011" y="45156"/>
                </a:lnTo>
                <a:lnTo>
                  <a:pt x="172205" y="50691"/>
                </a:lnTo>
                <a:lnTo>
                  <a:pt x="170048" y="56286"/>
                </a:lnTo>
                <a:lnTo>
                  <a:pt x="167658" y="61921"/>
                </a:lnTo>
                <a:lnTo>
                  <a:pt x="164159" y="67583"/>
                </a:lnTo>
                <a:lnTo>
                  <a:pt x="159922" y="73262"/>
                </a:lnTo>
                <a:lnTo>
                  <a:pt x="155192" y="78954"/>
                </a:lnTo>
                <a:lnTo>
                  <a:pt x="151087" y="84653"/>
                </a:lnTo>
                <a:lnTo>
                  <a:pt x="147397" y="90357"/>
                </a:lnTo>
                <a:lnTo>
                  <a:pt x="143984" y="96065"/>
                </a:lnTo>
                <a:lnTo>
                  <a:pt x="139805" y="101775"/>
                </a:lnTo>
                <a:lnTo>
                  <a:pt x="135113" y="107487"/>
                </a:lnTo>
                <a:lnTo>
                  <a:pt x="130080" y="113200"/>
                </a:lnTo>
                <a:lnTo>
                  <a:pt x="125773" y="118914"/>
                </a:lnTo>
                <a:lnTo>
                  <a:pt x="121949" y="124628"/>
                </a:lnTo>
                <a:lnTo>
                  <a:pt x="118446" y="130342"/>
                </a:lnTo>
                <a:lnTo>
                  <a:pt x="112015" y="139232"/>
                </a:lnTo>
                <a:lnTo>
                  <a:pt x="108967" y="142936"/>
                </a:lnTo>
                <a:lnTo>
                  <a:pt x="105982" y="145405"/>
                </a:lnTo>
                <a:lnTo>
                  <a:pt x="103040" y="147051"/>
                </a:lnTo>
                <a:lnTo>
                  <a:pt x="100126" y="148149"/>
                </a:lnTo>
                <a:lnTo>
                  <a:pt x="99135" y="149833"/>
                </a:lnTo>
                <a:lnTo>
                  <a:pt x="99428" y="151908"/>
                </a:lnTo>
                <a:lnTo>
                  <a:pt x="102669" y="158506"/>
                </a:lnTo>
                <a:lnTo>
                  <a:pt x="107361" y="158794"/>
                </a:lnTo>
                <a:lnTo>
                  <a:pt x="109674" y="157882"/>
                </a:lnTo>
                <a:lnTo>
                  <a:pt x="114784" y="154329"/>
                </a:lnTo>
                <a:lnTo>
                  <a:pt x="120230" y="152115"/>
                </a:lnTo>
                <a:lnTo>
                  <a:pt x="126778" y="150179"/>
                </a:lnTo>
                <a:lnTo>
                  <a:pt x="131191" y="148329"/>
                </a:lnTo>
                <a:lnTo>
                  <a:pt x="136038" y="146143"/>
                </a:lnTo>
                <a:lnTo>
                  <a:pt x="141175" y="144685"/>
                </a:lnTo>
                <a:lnTo>
                  <a:pt x="146504" y="143714"/>
                </a:lnTo>
                <a:lnTo>
                  <a:pt x="151962" y="143066"/>
                </a:lnTo>
                <a:lnTo>
                  <a:pt x="157505" y="142635"/>
                </a:lnTo>
                <a:lnTo>
                  <a:pt x="163106" y="142347"/>
                </a:lnTo>
                <a:lnTo>
                  <a:pt x="168745" y="142155"/>
                </a:lnTo>
                <a:lnTo>
                  <a:pt x="175362" y="142979"/>
                </a:lnTo>
                <a:lnTo>
                  <a:pt x="182630" y="144482"/>
                </a:lnTo>
                <a:lnTo>
                  <a:pt x="190333" y="146436"/>
                </a:lnTo>
                <a:lnTo>
                  <a:pt x="196422" y="147738"/>
                </a:lnTo>
                <a:lnTo>
                  <a:pt x="201433" y="148607"/>
                </a:lnTo>
                <a:lnTo>
                  <a:pt x="205726" y="149186"/>
                </a:lnTo>
                <a:lnTo>
                  <a:pt x="211446" y="150524"/>
                </a:lnTo>
                <a:lnTo>
                  <a:pt x="218116" y="152369"/>
                </a:lnTo>
                <a:lnTo>
                  <a:pt x="225421" y="154551"/>
                </a:lnTo>
                <a:lnTo>
                  <a:pt x="231243" y="156959"/>
                </a:lnTo>
                <a:lnTo>
                  <a:pt x="236077" y="159516"/>
                </a:lnTo>
                <a:lnTo>
                  <a:pt x="240252" y="162174"/>
                </a:lnTo>
                <a:lnTo>
                  <a:pt x="243036" y="165850"/>
                </a:lnTo>
                <a:lnTo>
                  <a:pt x="244891" y="170206"/>
                </a:lnTo>
                <a:lnTo>
                  <a:pt x="246129" y="175015"/>
                </a:lnTo>
                <a:lnTo>
                  <a:pt x="246953" y="180127"/>
                </a:lnTo>
                <a:lnTo>
                  <a:pt x="247503" y="185439"/>
                </a:lnTo>
                <a:lnTo>
                  <a:pt x="247870" y="190886"/>
                </a:lnTo>
                <a:lnTo>
                  <a:pt x="248114" y="196421"/>
                </a:lnTo>
                <a:lnTo>
                  <a:pt x="248385" y="207653"/>
                </a:lnTo>
                <a:lnTo>
                  <a:pt x="248538" y="224686"/>
                </a:lnTo>
                <a:lnTo>
                  <a:pt x="247607" y="229432"/>
                </a:lnTo>
                <a:lnTo>
                  <a:pt x="244033" y="237247"/>
                </a:lnTo>
                <a:lnTo>
                  <a:pt x="236729" y="246435"/>
                </a:lnTo>
                <a:lnTo>
                  <a:pt x="232114" y="251552"/>
                </a:lnTo>
                <a:lnTo>
                  <a:pt x="221907" y="262318"/>
                </a:lnTo>
                <a:lnTo>
                  <a:pt x="194755" y="289891"/>
                </a:lnTo>
                <a:lnTo>
                  <a:pt x="191749" y="291952"/>
                </a:lnTo>
                <a:lnTo>
                  <a:pt x="185869" y="294243"/>
                </a:lnTo>
                <a:lnTo>
                  <a:pt x="180081" y="297802"/>
                </a:lnTo>
                <a:lnTo>
                  <a:pt x="177204" y="300084"/>
                </a:lnTo>
                <a:lnTo>
                  <a:pt x="171467" y="302620"/>
                </a:lnTo>
                <a:lnTo>
                  <a:pt x="164574" y="304248"/>
                </a:lnTo>
                <a:lnTo>
                  <a:pt x="157321" y="304569"/>
                </a:lnTo>
                <a:lnTo>
                  <a:pt x="150151" y="304638"/>
                </a:lnTo>
                <a:lnTo>
                  <a:pt x="148678" y="303689"/>
                </a:lnTo>
                <a:lnTo>
                  <a:pt x="147696" y="302104"/>
                </a:lnTo>
                <a:lnTo>
                  <a:pt x="147042" y="300095"/>
                </a:lnTo>
                <a:lnTo>
                  <a:pt x="145653" y="298755"/>
                </a:lnTo>
                <a:lnTo>
                  <a:pt x="143774" y="297862"/>
                </a:lnTo>
                <a:lnTo>
                  <a:pt x="139147" y="296870"/>
                </a:lnTo>
                <a:lnTo>
                  <a:pt x="136580" y="296605"/>
                </a:lnTo>
                <a:lnTo>
                  <a:pt x="128587" y="2960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590"/>
          <p:cNvSpPr/>
          <p:nvPr/>
        </p:nvSpPr>
        <p:spPr>
          <a:xfrm>
            <a:off x="3457575" y="2648902"/>
            <a:ext cx="171451" cy="231459"/>
          </a:xfrm>
          <a:custGeom>
            <a:avLst/>
            <a:gdLst/>
            <a:ahLst/>
            <a:cxnLst/>
            <a:rect l="0" t="0" r="0" b="0"/>
            <a:pathLst>
              <a:path w="171451" h="231459">
                <a:moveTo>
                  <a:pt x="0" y="0"/>
                </a:moveTo>
                <a:lnTo>
                  <a:pt x="11931" y="11932"/>
                </a:lnTo>
                <a:lnTo>
                  <a:pt x="13669" y="14622"/>
                </a:lnTo>
                <a:lnTo>
                  <a:pt x="15600" y="20151"/>
                </a:lnTo>
                <a:lnTo>
                  <a:pt x="18998" y="25784"/>
                </a:lnTo>
                <a:lnTo>
                  <a:pt x="21238" y="28619"/>
                </a:lnTo>
                <a:lnTo>
                  <a:pt x="22731" y="32414"/>
                </a:lnTo>
                <a:lnTo>
                  <a:pt x="23726" y="36850"/>
                </a:lnTo>
                <a:lnTo>
                  <a:pt x="24389" y="41711"/>
                </a:lnTo>
                <a:lnTo>
                  <a:pt x="25784" y="45905"/>
                </a:lnTo>
                <a:lnTo>
                  <a:pt x="29874" y="53105"/>
                </a:lnTo>
                <a:lnTo>
                  <a:pt x="34867" y="59480"/>
                </a:lnTo>
                <a:lnTo>
                  <a:pt x="37532" y="62513"/>
                </a:lnTo>
                <a:lnTo>
                  <a:pt x="40261" y="66441"/>
                </a:lnTo>
                <a:lnTo>
                  <a:pt x="43033" y="70964"/>
                </a:lnTo>
                <a:lnTo>
                  <a:pt x="45834" y="75884"/>
                </a:lnTo>
                <a:lnTo>
                  <a:pt x="51485" y="86431"/>
                </a:lnTo>
                <a:lnTo>
                  <a:pt x="54326" y="91911"/>
                </a:lnTo>
                <a:lnTo>
                  <a:pt x="58124" y="96517"/>
                </a:lnTo>
                <a:lnTo>
                  <a:pt x="62562" y="100539"/>
                </a:lnTo>
                <a:lnTo>
                  <a:pt x="67425" y="104174"/>
                </a:lnTo>
                <a:lnTo>
                  <a:pt x="71620" y="108502"/>
                </a:lnTo>
                <a:lnTo>
                  <a:pt x="75369" y="113292"/>
                </a:lnTo>
                <a:lnTo>
                  <a:pt x="78821" y="118390"/>
                </a:lnTo>
                <a:lnTo>
                  <a:pt x="83027" y="122742"/>
                </a:lnTo>
                <a:lnTo>
                  <a:pt x="87736" y="126596"/>
                </a:lnTo>
                <a:lnTo>
                  <a:pt x="92781" y="130117"/>
                </a:lnTo>
                <a:lnTo>
                  <a:pt x="97096" y="134370"/>
                </a:lnTo>
                <a:lnTo>
                  <a:pt x="100926" y="139110"/>
                </a:lnTo>
                <a:lnTo>
                  <a:pt x="104431" y="144175"/>
                </a:lnTo>
                <a:lnTo>
                  <a:pt x="107721" y="149457"/>
                </a:lnTo>
                <a:lnTo>
                  <a:pt x="110866" y="154883"/>
                </a:lnTo>
                <a:lnTo>
                  <a:pt x="113916" y="160405"/>
                </a:lnTo>
                <a:lnTo>
                  <a:pt x="116901" y="165039"/>
                </a:lnTo>
                <a:lnTo>
                  <a:pt x="119844" y="169082"/>
                </a:lnTo>
                <a:lnTo>
                  <a:pt x="122758" y="172729"/>
                </a:lnTo>
                <a:lnTo>
                  <a:pt x="125654" y="176112"/>
                </a:lnTo>
                <a:lnTo>
                  <a:pt x="128536" y="179321"/>
                </a:lnTo>
                <a:lnTo>
                  <a:pt x="131411" y="182412"/>
                </a:lnTo>
                <a:lnTo>
                  <a:pt x="134280" y="186378"/>
                </a:lnTo>
                <a:lnTo>
                  <a:pt x="137144" y="190927"/>
                </a:lnTo>
                <a:lnTo>
                  <a:pt x="140007" y="195865"/>
                </a:lnTo>
                <a:lnTo>
                  <a:pt x="142868" y="200109"/>
                </a:lnTo>
                <a:lnTo>
                  <a:pt x="145728" y="203891"/>
                </a:lnTo>
                <a:lnTo>
                  <a:pt x="148587" y="207365"/>
                </a:lnTo>
                <a:lnTo>
                  <a:pt x="151445" y="209681"/>
                </a:lnTo>
                <a:lnTo>
                  <a:pt x="154303" y="211225"/>
                </a:lnTo>
                <a:lnTo>
                  <a:pt x="157161" y="212254"/>
                </a:lnTo>
                <a:lnTo>
                  <a:pt x="159066" y="213893"/>
                </a:lnTo>
                <a:lnTo>
                  <a:pt x="160337" y="215938"/>
                </a:lnTo>
                <a:lnTo>
                  <a:pt x="161183" y="218253"/>
                </a:lnTo>
                <a:lnTo>
                  <a:pt x="164664" y="223367"/>
                </a:lnTo>
                <a:lnTo>
                  <a:pt x="17145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591"/>
          <p:cNvSpPr/>
          <p:nvPr/>
        </p:nvSpPr>
        <p:spPr>
          <a:xfrm>
            <a:off x="3444421" y="2666047"/>
            <a:ext cx="184605" cy="197168"/>
          </a:xfrm>
          <a:custGeom>
            <a:avLst/>
            <a:gdLst/>
            <a:ahLst/>
            <a:cxnLst/>
            <a:rect l="0" t="0" r="0" b="0"/>
            <a:pathLst>
              <a:path w="184605" h="197168">
                <a:moveTo>
                  <a:pt x="184604" y="0"/>
                </a:moveTo>
                <a:lnTo>
                  <a:pt x="177222" y="0"/>
                </a:lnTo>
                <a:lnTo>
                  <a:pt x="171833" y="4551"/>
                </a:lnTo>
                <a:lnTo>
                  <a:pt x="169423" y="7797"/>
                </a:lnTo>
                <a:lnTo>
                  <a:pt x="166863" y="11865"/>
                </a:lnTo>
                <a:lnTo>
                  <a:pt x="164204" y="16483"/>
                </a:lnTo>
                <a:lnTo>
                  <a:pt x="161479" y="20514"/>
                </a:lnTo>
                <a:lnTo>
                  <a:pt x="158710" y="24153"/>
                </a:lnTo>
                <a:lnTo>
                  <a:pt x="155911" y="27532"/>
                </a:lnTo>
                <a:lnTo>
                  <a:pt x="152140" y="31690"/>
                </a:lnTo>
                <a:lnTo>
                  <a:pt x="142870" y="41389"/>
                </a:lnTo>
                <a:lnTo>
                  <a:pt x="138684" y="46643"/>
                </a:lnTo>
                <a:lnTo>
                  <a:pt x="134941" y="52050"/>
                </a:lnTo>
                <a:lnTo>
                  <a:pt x="131492" y="57560"/>
                </a:lnTo>
                <a:lnTo>
                  <a:pt x="126336" y="64091"/>
                </a:lnTo>
                <a:lnTo>
                  <a:pt x="120041" y="71302"/>
                </a:lnTo>
                <a:lnTo>
                  <a:pt x="106379" y="85982"/>
                </a:lnTo>
                <a:lnTo>
                  <a:pt x="87978" y="104957"/>
                </a:lnTo>
                <a:lnTo>
                  <a:pt x="58943" y="134201"/>
                </a:lnTo>
                <a:lnTo>
                  <a:pt x="54158" y="139950"/>
                </a:lnTo>
                <a:lnTo>
                  <a:pt x="50014" y="145687"/>
                </a:lnTo>
                <a:lnTo>
                  <a:pt x="46300" y="151417"/>
                </a:lnTo>
                <a:lnTo>
                  <a:pt x="41919" y="156190"/>
                </a:lnTo>
                <a:lnTo>
                  <a:pt x="37093" y="160324"/>
                </a:lnTo>
                <a:lnTo>
                  <a:pt x="31971" y="164033"/>
                </a:lnTo>
                <a:lnTo>
                  <a:pt x="27603" y="167458"/>
                </a:lnTo>
                <a:lnTo>
                  <a:pt x="23739" y="170693"/>
                </a:lnTo>
                <a:lnTo>
                  <a:pt x="20211" y="173803"/>
                </a:lnTo>
                <a:lnTo>
                  <a:pt x="13750" y="179798"/>
                </a:lnTo>
                <a:lnTo>
                  <a:pt x="4836" y="188389"/>
                </a:lnTo>
                <a:lnTo>
                  <a:pt x="567" y="192631"/>
                </a:lnTo>
                <a:lnTo>
                  <a:pt x="0" y="194143"/>
                </a:lnTo>
                <a:lnTo>
                  <a:pt x="575" y="195151"/>
                </a:lnTo>
                <a:lnTo>
                  <a:pt x="4581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592"/>
          <p:cNvSpPr/>
          <p:nvPr/>
        </p:nvSpPr>
        <p:spPr>
          <a:xfrm>
            <a:off x="3826192" y="270891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14762" y="1191"/>
                </a:lnTo>
                <a:lnTo>
                  <a:pt x="17462" y="794"/>
                </a:lnTo>
                <a:lnTo>
                  <a:pt x="21166" y="529"/>
                </a:lnTo>
                <a:lnTo>
                  <a:pt x="25541" y="352"/>
                </a:lnTo>
                <a:lnTo>
                  <a:pt x="45350" y="10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593"/>
          <p:cNvSpPr/>
          <p:nvPr/>
        </p:nvSpPr>
        <p:spPr>
          <a:xfrm>
            <a:off x="4134802" y="2614612"/>
            <a:ext cx="60008" cy="222886"/>
          </a:xfrm>
          <a:custGeom>
            <a:avLst/>
            <a:gdLst/>
            <a:ahLst/>
            <a:cxnLst/>
            <a:rect l="0" t="0" r="0" b="0"/>
            <a:pathLst>
              <a:path w="60008" h="22288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1" y="15181"/>
                </a:lnTo>
                <a:lnTo>
                  <a:pt x="10583" y="17741"/>
                </a:lnTo>
                <a:lnTo>
                  <a:pt x="12770" y="20400"/>
                </a:lnTo>
                <a:lnTo>
                  <a:pt x="14228" y="23125"/>
                </a:lnTo>
                <a:lnTo>
                  <a:pt x="15849" y="28693"/>
                </a:lnTo>
                <a:lnTo>
                  <a:pt x="17233" y="31511"/>
                </a:lnTo>
                <a:lnTo>
                  <a:pt x="19109" y="34342"/>
                </a:lnTo>
                <a:lnTo>
                  <a:pt x="21312" y="37182"/>
                </a:lnTo>
                <a:lnTo>
                  <a:pt x="23733" y="41933"/>
                </a:lnTo>
                <a:lnTo>
                  <a:pt x="26299" y="47958"/>
                </a:lnTo>
                <a:lnTo>
                  <a:pt x="28963" y="54832"/>
                </a:lnTo>
                <a:lnTo>
                  <a:pt x="30739" y="61320"/>
                </a:lnTo>
                <a:lnTo>
                  <a:pt x="31922" y="67550"/>
                </a:lnTo>
                <a:lnTo>
                  <a:pt x="32711" y="73608"/>
                </a:lnTo>
                <a:lnTo>
                  <a:pt x="34190" y="79552"/>
                </a:lnTo>
                <a:lnTo>
                  <a:pt x="36129" y="85420"/>
                </a:lnTo>
                <a:lnTo>
                  <a:pt x="38373" y="91236"/>
                </a:lnTo>
                <a:lnTo>
                  <a:pt x="39870" y="97019"/>
                </a:lnTo>
                <a:lnTo>
                  <a:pt x="40867" y="102780"/>
                </a:lnTo>
                <a:lnTo>
                  <a:pt x="41533" y="108525"/>
                </a:lnTo>
                <a:lnTo>
                  <a:pt x="41975" y="114260"/>
                </a:lnTo>
                <a:lnTo>
                  <a:pt x="42271" y="119988"/>
                </a:lnTo>
                <a:lnTo>
                  <a:pt x="42600" y="131433"/>
                </a:lnTo>
                <a:lnTo>
                  <a:pt x="42746" y="142870"/>
                </a:lnTo>
                <a:lnTo>
                  <a:pt x="43737" y="148586"/>
                </a:lnTo>
                <a:lnTo>
                  <a:pt x="45350" y="154303"/>
                </a:lnTo>
                <a:lnTo>
                  <a:pt x="47379" y="160018"/>
                </a:lnTo>
                <a:lnTo>
                  <a:pt x="48731" y="164782"/>
                </a:lnTo>
                <a:lnTo>
                  <a:pt x="49632" y="168909"/>
                </a:lnTo>
                <a:lnTo>
                  <a:pt x="50233" y="172614"/>
                </a:lnTo>
                <a:lnTo>
                  <a:pt x="50901" y="179270"/>
                </a:lnTo>
                <a:lnTo>
                  <a:pt x="51198" y="185403"/>
                </a:lnTo>
                <a:lnTo>
                  <a:pt x="51330" y="191304"/>
                </a:lnTo>
                <a:lnTo>
                  <a:pt x="51404" y="199981"/>
                </a:lnTo>
                <a:lnTo>
                  <a:pt x="52367" y="202853"/>
                </a:lnTo>
                <a:lnTo>
                  <a:pt x="53961" y="205720"/>
                </a:lnTo>
                <a:lnTo>
                  <a:pt x="58813" y="212616"/>
                </a:lnTo>
                <a:lnTo>
                  <a:pt x="59477" y="216098"/>
                </a:lnTo>
                <a:lnTo>
                  <a:pt x="60007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594"/>
          <p:cNvSpPr/>
          <p:nvPr/>
        </p:nvSpPr>
        <p:spPr>
          <a:xfrm>
            <a:off x="4280534" y="2580322"/>
            <a:ext cx="197011" cy="248098"/>
          </a:xfrm>
          <a:custGeom>
            <a:avLst/>
            <a:gdLst/>
            <a:ahLst/>
            <a:cxnLst/>
            <a:rect l="0" t="0" r="0" b="0"/>
            <a:pathLst>
              <a:path w="197011" h="248098">
                <a:moveTo>
                  <a:pt x="34291" y="0"/>
                </a:moveTo>
                <a:lnTo>
                  <a:pt x="26071" y="0"/>
                </a:lnTo>
                <a:lnTo>
                  <a:pt x="25788" y="6844"/>
                </a:lnTo>
                <a:lnTo>
                  <a:pt x="25720" y="33170"/>
                </a:lnTo>
                <a:lnTo>
                  <a:pt x="24767" y="37353"/>
                </a:lnTo>
                <a:lnTo>
                  <a:pt x="21168" y="44542"/>
                </a:lnTo>
                <a:lnTo>
                  <a:pt x="19827" y="48744"/>
                </a:lnTo>
                <a:lnTo>
                  <a:pt x="18933" y="53451"/>
                </a:lnTo>
                <a:lnTo>
                  <a:pt x="18337" y="58494"/>
                </a:lnTo>
                <a:lnTo>
                  <a:pt x="17940" y="64714"/>
                </a:lnTo>
                <a:lnTo>
                  <a:pt x="17676" y="71718"/>
                </a:lnTo>
                <a:lnTo>
                  <a:pt x="17302" y="92687"/>
                </a:lnTo>
                <a:lnTo>
                  <a:pt x="17148" y="151420"/>
                </a:lnTo>
                <a:lnTo>
                  <a:pt x="18100" y="157144"/>
                </a:lnTo>
                <a:lnTo>
                  <a:pt x="19687" y="162865"/>
                </a:lnTo>
                <a:lnTo>
                  <a:pt x="21697" y="168584"/>
                </a:lnTo>
                <a:lnTo>
                  <a:pt x="23990" y="174302"/>
                </a:lnTo>
                <a:lnTo>
                  <a:pt x="26471" y="180019"/>
                </a:lnTo>
                <a:lnTo>
                  <a:pt x="29078" y="185735"/>
                </a:lnTo>
                <a:lnTo>
                  <a:pt x="30815" y="191451"/>
                </a:lnTo>
                <a:lnTo>
                  <a:pt x="31974" y="197166"/>
                </a:lnTo>
                <a:lnTo>
                  <a:pt x="32746" y="202882"/>
                </a:lnTo>
                <a:lnTo>
                  <a:pt x="34213" y="207645"/>
                </a:lnTo>
                <a:lnTo>
                  <a:pt x="36144" y="211772"/>
                </a:lnTo>
                <a:lnTo>
                  <a:pt x="38384" y="215476"/>
                </a:lnTo>
                <a:lnTo>
                  <a:pt x="41782" y="218899"/>
                </a:lnTo>
                <a:lnTo>
                  <a:pt x="45952" y="222132"/>
                </a:lnTo>
                <a:lnTo>
                  <a:pt x="50638" y="225241"/>
                </a:lnTo>
                <a:lnTo>
                  <a:pt x="54713" y="228266"/>
                </a:lnTo>
                <a:lnTo>
                  <a:pt x="58383" y="231235"/>
                </a:lnTo>
                <a:lnTo>
                  <a:pt x="61782" y="234166"/>
                </a:lnTo>
                <a:lnTo>
                  <a:pt x="65001" y="237074"/>
                </a:lnTo>
                <a:lnTo>
                  <a:pt x="71117" y="242843"/>
                </a:lnTo>
                <a:lnTo>
                  <a:pt x="74081" y="244763"/>
                </a:lnTo>
                <a:lnTo>
                  <a:pt x="79915" y="246896"/>
                </a:lnTo>
                <a:lnTo>
                  <a:pt x="83757" y="247465"/>
                </a:lnTo>
                <a:lnTo>
                  <a:pt x="88223" y="247844"/>
                </a:lnTo>
                <a:lnTo>
                  <a:pt x="93106" y="248097"/>
                </a:lnTo>
                <a:lnTo>
                  <a:pt x="97313" y="247313"/>
                </a:lnTo>
                <a:lnTo>
                  <a:pt x="101071" y="245838"/>
                </a:lnTo>
                <a:lnTo>
                  <a:pt x="104528" y="243902"/>
                </a:lnTo>
                <a:lnTo>
                  <a:pt x="107786" y="241659"/>
                </a:lnTo>
                <a:lnTo>
                  <a:pt x="110910" y="239211"/>
                </a:lnTo>
                <a:lnTo>
                  <a:pt x="116921" y="233951"/>
                </a:lnTo>
                <a:lnTo>
                  <a:pt x="122768" y="228438"/>
                </a:lnTo>
                <a:lnTo>
                  <a:pt x="135965" y="215429"/>
                </a:lnTo>
                <a:lnTo>
                  <a:pt x="140174" y="210294"/>
                </a:lnTo>
                <a:lnTo>
                  <a:pt x="143932" y="204966"/>
                </a:lnTo>
                <a:lnTo>
                  <a:pt x="147389" y="199509"/>
                </a:lnTo>
                <a:lnTo>
                  <a:pt x="150648" y="193966"/>
                </a:lnTo>
                <a:lnTo>
                  <a:pt x="153772" y="188366"/>
                </a:lnTo>
                <a:lnTo>
                  <a:pt x="156807" y="182727"/>
                </a:lnTo>
                <a:lnTo>
                  <a:pt x="160736" y="177063"/>
                </a:lnTo>
                <a:lnTo>
                  <a:pt x="165260" y="171382"/>
                </a:lnTo>
                <a:lnTo>
                  <a:pt x="170181" y="165690"/>
                </a:lnTo>
                <a:lnTo>
                  <a:pt x="174414" y="159990"/>
                </a:lnTo>
                <a:lnTo>
                  <a:pt x="178189" y="154285"/>
                </a:lnTo>
                <a:lnTo>
                  <a:pt x="181657" y="148577"/>
                </a:lnTo>
                <a:lnTo>
                  <a:pt x="184923" y="141914"/>
                </a:lnTo>
                <a:lnTo>
                  <a:pt x="188052" y="134614"/>
                </a:lnTo>
                <a:lnTo>
                  <a:pt x="191091" y="126890"/>
                </a:lnTo>
                <a:lnTo>
                  <a:pt x="193116" y="119836"/>
                </a:lnTo>
                <a:lnTo>
                  <a:pt x="194467" y="113228"/>
                </a:lnTo>
                <a:lnTo>
                  <a:pt x="195367" y="106918"/>
                </a:lnTo>
                <a:lnTo>
                  <a:pt x="195968" y="100806"/>
                </a:lnTo>
                <a:lnTo>
                  <a:pt x="196367" y="94827"/>
                </a:lnTo>
                <a:lnTo>
                  <a:pt x="196634" y="88935"/>
                </a:lnTo>
                <a:lnTo>
                  <a:pt x="196931" y="77309"/>
                </a:lnTo>
                <a:lnTo>
                  <a:pt x="197010" y="71542"/>
                </a:lnTo>
                <a:lnTo>
                  <a:pt x="196110" y="66745"/>
                </a:lnTo>
                <a:lnTo>
                  <a:pt x="194557" y="62594"/>
                </a:lnTo>
                <a:lnTo>
                  <a:pt x="190293" y="55442"/>
                </a:lnTo>
                <a:lnTo>
                  <a:pt x="185222" y="49088"/>
                </a:lnTo>
                <a:lnTo>
                  <a:pt x="181584" y="46060"/>
                </a:lnTo>
                <a:lnTo>
                  <a:pt x="177254" y="43090"/>
                </a:lnTo>
                <a:lnTo>
                  <a:pt x="172462" y="40157"/>
                </a:lnTo>
                <a:lnTo>
                  <a:pt x="167363" y="36296"/>
                </a:lnTo>
                <a:lnTo>
                  <a:pt x="162058" y="31817"/>
                </a:lnTo>
                <a:lnTo>
                  <a:pt x="156616" y="26927"/>
                </a:lnTo>
                <a:lnTo>
                  <a:pt x="151083" y="22714"/>
                </a:lnTo>
                <a:lnTo>
                  <a:pt x="145490" y="18953"/>
                </a:lnTo>
                <a:lnTo>
                  <a:pt x="139856" y="15493"/>
                </a:lnTo>
                <a:lnTo>
                  <a:pt x="134195" y="13186"/>
                </a:lnTo>
                <a:lnTo>
                  <a:pt x="128516" y="11648"/>
                </a:lnTo>
                <a:lnTo>
                  <a:pt x="122825" y="10623"/>
                </a:lnTo>
                <a:lnTo>
                  <a:pt x="116173" y="9940"/>
                </a:lnTo>
                <a:lnTo>
                  <a:pt x="108882" y="9484"/>
                </a:lnTo>
                <a:lnTo>
                  <a:pt x="101163" y="9180"/>
                </a:lnTo>
                <a:lnTo>
                  <a:pt x="94112" y="8025"/>
                </a:lnTo>
                <a:lnTo>
                  <a:pt x="87507" y="6303"/>
                </a:lnTo>
                <a:lnTo>
                  <a:pt x="81198" y="4202"/>
                </a:lnTo>
                <a:lnTo>
                  <a:pt x="75087" y="2801"/>
                </a:lnTo>
                <a:lnTo>
                  <a:pt x="69109" y="1867"/>
                </a:lnTo>
                <a:lnTo>
                  <a:pt x="63217" y="1245"/>
                </a:lnTo>
                <a:lnTo>
                  <a:pt x="57385" y="830"/>
                </a:lnTo>
                <a:lnTo>
                  <a:pt x="51592" y="553"/>
                </a:lnTo>
                <a:lnTo>
                  <a:pt x="36877" y="164"/>
                </a:lnTo>
                <a:lnTo>
                  <a:pt x="23371" y="32"/>
                </a:lnTo>
                <a:lnTo>
                  <a:pt x="20343" y="974"/>
                </a:lnTo>
                <a:lnTo>
                  <a:pt x="14439" y="4560"/>
                </a:lnTo>
                <a:lnTo>
                  <a:pt x="8779" y="8733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595"/>
          <p:cNvSpPr/>
          <p:nvPr/>
        </p:nvSpPr>
        <p:spPr>
          <a:xfrm>
            <a:off x="4666297" y="2648902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8573"/>
                </a:moveTo>
                <a:lnTo>
                  <a:pt x="11932" y="8573"/>
                </a:lnTo>
                <a:lnTo>
                  <a:pt x="15574" y="7620"/>
                </a:lnTo>
                <a:lnTo>
                  <a:pt x="19908" y="6033"/>
                </a:lnTo>
                <a:lnTo>
                  <a:pt x="24702" y="4022"/>
                </a:lnTo>
                <a:lnTo>
                  <a:pt x="28850" y="2681"/>
                </a:lnTo>
                <a:lnTo>
                  <a:pt x="32568" y="1787"/>
                </a:lnTo>
                <a:lnTo>
                  <a:pt x="36000" y="1192"/>
                </a:lnTo>
                <a:lnTo>
                  <a:pt x="41145" y="794"/>
                </a:lnTo>
                <a:lnTo>
                  <a:pt x="47432" y="530"/>
                </a:lnTo>
                <a:lnTo>
                  <a:pt x="67394" y="157"/>
                </a:lnTo>
                <a:lnTo>
                  <a:pt x="185632" y="0"/>
                </a:lnTo>
                <a:lnTo>
                  <a:pt x="190430" y="953"/>
                </a:lnTo>
                <a:lnTo>
                  <a:pt x="194581" y="2540"/>
                </a:lnTo>
                <a:lnTo>
                  <a:pt x="198300" y="4551"/>
                </a:lnTo>
                <a:lnTo>
                  <a:pt x="201732" y="5891"/>
                </a:lnTo>
                <a:lnTo>
                  <a:pt x="204973" y="6785"/>
                </a:lnTo>
                <a:lnTo>
                  <a:pt x="214312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596"/>
          <p:cNvSpPr/>
          <p:nvPr/>
        </p:nvSpPr>
        <p:spPr>
          <a:xfrm>
            <a:off x="4640579" y="2777489"/>
            <a:ext cx="274322" cy="8574"/>
          </a:xfrm>
          <a:custGeom>
            <a:avLst/>
            <a:gdLst/>
            <a:ahLst/>
            <a:cxnLst/>
            <a:rect l="0" t="0" r="0" b="0"/>
            <a:pathLst>
              <a:path w="274322" h="8574">
                <a:moveTo>
                  <a:pt x="0" y="8573"/>
                </a:moveTo>
                <a:lnTo>
                  <a:pt x="4551" y="4022"/>
                </a:lnTo>
                <a:lnTo>
                  <a:pt x="6844" y="2681"/>
                </a:lnTo>
                <a:lnTo>
                  <a:pt x="9325" y="1788"/>
                </a:lnTo>
                <a:lnTo>
                  <a:pt x="11932" y="1192"/>
                </a:lnTo>
                <a:lnTo>
                  <a:pt x="15575" y="795"/>
                </a:lnTo>
                <a:lnTo>
                  <a:pt x="19909" y="530"/>
                </a:lnTo>
                <a:lnTo>
                  <a:pt x="29803" y="236"/>
                </a:lnTo>
                <a:lnTo>
                  <a:pt x="77977" y="14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597"/>
          <p:cNvSpPr/>
          <p:nvPr/>
        </p:nvSpPr>
        <p:spPr>
          <a:xfrm>
            <a:off x="5052423" y="2597477"/>
            <a:ext cx="291046" cy="265233"/>
          </a:xfrm>
          <a:custGeom>
            <a:avLst/>
            <a:gdLst/>
            <a:ahLst/>
            <a:cxnLst/>
            <a:rect l="0" t="0" r="0" b="0"/>
            <a:pathLst>
              <a:path w="291046" h="265233">
                <a:moveTo>
                  <a:pt x="68217" y="17135"/>
                </a:moveTo>
                <a:lnTo>
                  <a:pt x="68217" y="374"/>
                </a:lnTo>
                <a:lnTo>
                  <a:pt x="61373" y="66"/>
                </a:lnTo>
                <a:lnTo>
                  <a:pt x="48066" y="0"/>
                </a:lnTo>
                <a:lnTo>
                  <a:pt x="46210" y="949"/>
                </a:lnTo>
                <a:lnTo>
                  <a:pt x="44974" y="2535"/>
                </a:lnTo>
                <a:lnTo>
                  <a:pt x="44149" y="4544"/>
                </a:lnTo>
                <a:lnTo>
                  <a:pt x="38437" y="11923"/>
                </a:lnTo>
                <a:lnTo>
                  <a:pt x="30712" y="20141"/>
                </a:lnTo>
                <a:lnTo>
                  <a:pt x="25196" y="28314"/>
                </a:lnTo>
                <a:lnTo>
                  <a:pt x="22391" y="33160"/>
                </a:lnTo>
                <a:lnTo>
                  <a:pt x="20521" y="38296"/>
                </a:lnTo>
                <a:lnTo>
                  <a:pt x="19275" y="43625"/>
                </a:lnTo>
                <a:lnTo>
                  <a:pt x="18443" y="49082"/>
                </a:lnTo>
                <a:lnTo>
                  <a:pt x="16937" y="53673"/>
                </a:lnTo>
                <a:lnTo>
                  <a:pt x="12724" y="61314"/>
                </a:lnTo>
                <a:lnTo>
                  <a:pt x="11219" y="65638"/>
                </a:lnTo>
                <a:lnTo>
                  <a:pt x="10216" y="70425"/>
                </a:lnTo>
                <a:lnTo>
                  <a:pt x="9547" y="75522"/>
                </a:lnTo>
                <a:lnTo>
                  <a:pt x="9100" y="81777"/>
                </a:lnTo>
                <a:lnTo>
                  <a:pt x="8803" y="88805"/>
                </a:lnTo>
                <a:lnTo>
                  <a:pt x="8605" y="96347"/>
                </a:lnTo>
                <a:lnTo>
                  <a:pt x="7521" y="103281"/>
                </a:lnTo>
                <a:lnTo>
                  <a:pt x="5845" y="109808"/>
                </a:lnTo>
                <a:lnTo>
                  <a:pt x="3776" y="116065"/>
                </a:lnTo>
                <a:lnTo>
                  <a:pt x="2396" y="122141"/>
                </a:lnTo>
                <a:lnTo>
                  <a:pt x="1476" y="128096"/>
                </a:lnTo>
                <a:lnTo>
                  <a:pt x="863" y="133972"/>
                </a:lnTo>
                <a:lnTo>
                  <a:pt x="454" y="139794"/>
                </a:lnTo>
                <a:lnTo>
                  <a:pt x="182" y="145580"/>
                </a:lnTo>
                <a:lnTo>
                  <a:pt x="0" y="151343"/>
                </a:lnTo>
                <a:lnTo>
                  <a:pt x="832" y="158042"/>
                </a:lnTo>
                <a:lnTo>
                  <a:pt x="2338" y="165365"/>
                </a:lnTo>
                <a:lnTo>
                  <a:pt x="4295" y="173105"/>
                </a:lnTo>
                <a:lnTo>
                  <a:pt x="6553" y="179218"/>
                </a:lnTo>
                <a:lnTo>
                  <a:pt x="9009" y="184245"/>
                </a:lnTo>
                <a:lnTo>
                  <a:pt x="11600" y="188549"/>
                </a:lnTo>
                <a:lnTo>
                  <a:pt x="13327" y="193324"/>
                </a:lnTo>
                <a:lnTo>
                  <a:pt x="14479" y="198412"/>
                </a:lnTo>
                <a:lnTo>
                  <a:pt x="15246" y="203708"/>
                </a:lnTo>
                <a:lnTo>
                  <a:pt x="17663" y="209145"/>
                </a:lnTo>
                <a:lnTo>
                  <a:pt x="21179" y="214674"/>
                </a:lnTo>
                <a:lnTo>
                  <a:pt x="25428" y="220265"/>
                </a:lnTo>
                <a:lnTo>
                  <a:pt x="29214" y="224945"/>
                </a:lnTo>
                <a:lnTo>
                  <a:pt x="35960" y="232685"/>
                </a:lnTo>
                <a:lnTo>
                  <a:pt x="42133" y="239300"/>
                </a:lnTo>
                <a:lnTo>
                  <a:pt x="49004" y="245415"/>
                </a:lnTo>
                <a:lnTo>
                  <a:pt x="53503" y="248379"/>
                </a:lnTo>
                <a:lnTo>
                  <a:pt x="58408" y="251308"/>
                </a:lnTo>
                <a:lnTo>
                  <a:pt x="63582" y="254213"/>
                </a:lnTo>
                <a:lnTo>
                  <a:pt x="74412" y="259980"/>
                </a:lnTo>
                <a:lnTo>
                  <a:pt x="80919" y="261900"/>
                </a:lnTo>
                <a:lnTo>
                  <a:pt x="88115" y="263179"/>
                </a:lnTo>
                <a:lnTo>
                  <a:pt x="95770" y="264032"/>
                </a:lnTo>
                <a:lnTo>
                  <a:pt x="102777" y="264600"/>
                </a:lnTo>
                <a:lnTo>
                  <a:pt x="109355" y="264979"/>
                </a:lnTo>
                <a:lnTo>
                  <a:pt x="115645" y="265232"/>
                </a:lnTo>
                <a:lnTo>
                  <a:pt x="122695" y="264448"/>
                </a:lnTo>
                <a:lnTo>
                  <a:pt x="130253" y="262973"/>
                </a:lnTo>
                <a:lnTo>
                  <a:pt x="138150" y="261037"/>
                </a:lnTo>
                <a:lnTo>
                  <a:pt x="145318" y="258794"/>
                </a:lnTo>
                <a:lnTo>
                  <a:pt x="152003" y="256346"/>
                </a:lnTo>
                <a:lnTo>
                  <a:pt x="158364" y="253761"/>
                </a:lnTo>
                <a:lnTo>
                  <a:pt x="165462" y="251086"/>
                </a:lnTo>
                <a:lnTo>
                  <a:pt x="180969" y="245573"/>
                </a:lnTo>
                <a:lnTo>
                  <a:pt x="188152" y="242770"/>
                </a:lnTo>
                <a:lnTo>
                  <a:pt x="194847" y="239948"/>
                </a:lnTo>
                <a:lnTo>
                  <a:pt x="207364" y="234273"/>
                </a:lnTo>
                <a:lnTo>
                  <a:pt x="219278" y="228576"/>
                </a:lnTo>
                <a:lnTo>
                  <a:pt x="225121" y="224771"/>
                </a:lnTo>
                <a:lnTo>
                  <a:pt x="230922" y="220329"/>
                </a:lnTo>
                <a:lnTo>
                  <a:pt x="236695" y="215463"/>
                </a:lnTo>
                <a:lnTo>
                  <a:pt x="242448" y="211266"/>
                </a:lnTo>
                <a:lnTo>
                  <a:pt x="248188" y="207516"/>
                </a:lnTo>
                <a:lnTo>
                  <a:pt x="253920" y="204063"/>
                </a:lnTo>
                <a:lnTo>
                  <a:pt x="259646" y="199856"/>
                </a:lnTo>
                <a:lnTo>
                  <a:pt x="265369" y="195147"/>
                </a:lnTo>
                <a:lnTo>
                  <a:pt x="271089" y="190102"/>
                </a:lnTo>
                <a:lnTo>
                  <a:pt x="275855" y="184834"/>
                </a:lnTo>
                <a:lnTo>
                  <a:pt x="279985" y="179417"/>
                </a:lnTo>
                <a:lnTo>
                  <a:pt x="283690" y="173900"/>
                </a:lnTo>
                <a:lnTo>
                  <a:pt x="286161" y="168318"/>
                </a:lnTo>
                <a:lnTo>
                  <a:pt x="287808" y="162691"/>
                </a:lnTo>
                <a:lnTo>
                  <a:pt x="288906" y="157035"/>
                </a:lnTo>
                <a:lnTo>
                  <a:pt x="289638" y="152311"/>
                </a:lnTo>
                <a:lnTo>
                  <a:pt x="290451" y="144524"/>
                </a:lnTo>
                <a:lnTo>
                  <a:pt x="290668" y="140161"/>
                </a:lnTo>
                <a:lnTo>
                  <a:pt x="290908" y="130233"/>
                </a:lnTo>
                <a:lnTo>
                  <a:pt x="291045" y="113934"/>
                </a:lnTo>
                <a:lnTo>
                  <a:pt x="290111" y="108338"/>
                </a:lnTo>
                <a:lnTo>
                  <a:pt x="288536" y="102702"/>
                </a:lnTo>
                <a:lnTo>
                  <a:pt x="286534" y="97039"/>
                </a:lnTo>
                <a:lnTo>
                  <a:pt x="283294" y="91360"/>
                </a:lnTo>
                <a:lnTo>
                  <a:pt x="279229" y="85668"/>
                </a:lnTo>
                <a:lnTo>
                  <a:pt x="274614" y="79969"/>
                </a:lnTo>
                <a:lnTo>
                  <a:pt x="269632" y="75217"/>
                </a:lnTo>
                <a:lnTo>
                  <a:pt x="264406" y="71096"/>
                </a:lnTo>
                <a:lnTo>
                  <a:pt x="259017" y="67397"/>
                </a:lnTo>
                <a:lnTo>
                  <a:pt x="253519" y="63025"/>
                </a:lnTo>
                <a:lnTo>
                  <a:pt x="247949" y="58206"/>
                </a:lnTo>
                <a:lnTo>
                  <a:pt x="242331" y="53088"/>
                </a:lnTo>
                <a:lnTo>
                  <a:pt x="236680" y="48724"/>
                </a:lnTo>
                <a:lnTo>
                  <a:pt x="231008" y="44862"/>
                </a:lnTo>
                <a:lnTo>
                  <a:pt x="225322" y="41334"/>
                </a:lnTo>
                <a:lnTo>
                  <a:pt x="218674" y="38030"/>
                </a:lnTo>
                <a:lnTo>
                  <a:pt x="211383" y="34875"/>
                </a:lnTo>
                <a:lnTo>
                  <a:pt x="203666" y="31819"/>
                </a:lnTo>
                <a:lnTo>
                  <a:pt x="187471" y="25884"/>
                </a:lnTo>
                <a:lnTo>
                  <a:pt x="179153" y="22968"/>
                </a:lnTo>
                <a:lnTo>
                  <a:pt x="170749" y="21023"/>
                </a:lnTo>
                <a:lnTo>
                  <a:pt x="162289" y="19727"/>
                </a:lnTo>
                <a:lnTo>
                  <a:pt x="153791" y="18863"/>
                </a:lnTo>
                <a:lnTo>
                  <a:pt x="146221" y="17335"/>
                </a:lnTo>
                <a:lnTo>
                  <a:pt x="139270" y="15363"/>
                </a:lnTo>
                <a:lnTo>
                  <a:pt x="132731" y="13096"/>
                </a:lnTo>
                <a:lnTo>
                  <a:pt x="125513" y="12538"/>
                </a:lnTo>
                <a:lnTo>
                  <a:pt x="117844" y="13118"/>
                </a:lnTo>
                <a:lnTo>
                  <a:pt x="109874" y="14457"/>
                </a:lnTo>
                <a:lnTo>
                  <a:pt x="101703" y="15349"/>
                </a:lnTo>
                <a:lnTo>
                  <a:pt x="93399" y="15945"/>
                </a:lnTo>
                <a:lnTo>
                  <a:pt x="85005" y="16342"/>
                </a:lnTo>
                <a:lnTo>
                  <a:pt x="78456" y="17559"/>
                </a:lnTo>
                <a:lnTo>
                  <a:pt x="73138" y="19322"/>
                </a:lnTo>
                <a:lnTo>
                  <a:pt x="68640" y="21451"/>
                </a:lnTo>
                <a:lnTo>
                  <a:pt x="63737" y="22870"/>
                </a:lnTo>
                <a:lnTo>
                  <a:pt x="58563" y="23816"/>
                </a:lnTo>
                <a:lnTo>
                  <a:pt x="53208" y="24446"/>
                </a:lnTo>
                <a:lnTo>
                  <a:pt x="44718" y="25147"/>
                </a:lnTo>
                <a:lnTo>
                  <a:pt x="33927" y="257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598"/>
          <p:cNvSpPr/>
          <p:nvPr/>
        </p:nvSpPr>
        <p:spPr>
          <a:xfrm>
            <a:off x="1779027" y="3094672"/>
            <a:ext cx="186933" cy="505779"/>
          </a:xfrm>
          <a:custGeom>
            <a:avLst/>
            <a:gdLst/>
            <a:ahLst/>
            <a:cxnLst/>
            <a:rect l="0" t="0" r="0" b="0"/>
            <a:pathLst>
              <a:path w="186933" h="505779">
                <a:moveTo>
                  <a:pt x="186932" y="0"/>
                </a:moveTo>
                <a:lnTo>
                  <a:pt x="182382" y="0"/>
                </a:lnTo>
                <a:lnTo>
                  <a:pt x="181041" y="953"/>
                </a:lnTo>
                <a:lnTo>
                  <a:pt x="180147" y="2540"/>
                </a:lnTo>
                <a:lnTo>
                  <a:pt x="179552" y="4551"/>
                </a:lnTo>
                <a:lnTo>
                  <a:pt x="178202" y="5892"/>
                </a:lnTo>
                <a:lnTo>
                  <a:pt x="176349" y="6785"/>
                </a:lnTo>
                <a:lnTo>
                  <a:pt x="170799" y="8731"/>
                </a:lnTo>
                <a:lnTo>
                  <a:pt x="166652" y="10583"/>
                </a:lnTo>
                <a:lnTo>
                  <a:pt x="161982" y="12770"/>
                </a:lnTo>
                <a:lnTo>
                  <a:pt x="157916" y="15181"/>
                </a:lnTo>
                <a:lnTo>
                  <a:pt x="154254" y="17741"/>
                </a:lnTo>
                <a:lnTo>
                  <a:pt x="150859" y="20400"/>
                </a:lnTo>
                <a:lnTo>
                  <a:pt x="147643" y="23125"/>
                </a:lnTo>
                <a:lnTo>
                  <a:pt x="144547" y="25894"/>
                </a:lnTo>
                <a:lnTo>
                  <a:pt x="141531" y="28693"/>
                </a:lnTo>
                <a:lnTo>
                  <a:pt x="138567" y="32464"/>
                </a:lnTo>
                <a:lnTo>
                  <a:pt x="132734" y="41733"/>
                </a:lnTo>
                <a:lnTo>
                  <a:pt x="128893" y="46872"/>
                </a:lnTo>
                <a:lnTo>
                  <a:pt x="124427" y="52203"/>
                </a:lnTo>
                <a:lnTo>
                  <a:pt x="119545" y="57662"/>
                </a:lnTo>
                <a:lnTo>
                  <a:pt x="109040" y="68808"/>
                </a:lnTo>
                <a:lnTo>
                  <a:pt x="103572" y="74447"/>
                </a:lnTo>
                <a:lnTo>
                  <a:pt x="98974" y="81064"/>
                </a:lnTo>
                <a:lnTo>
                  <a:pt x="94956" y="88333"/>
                </a:lnTo>
                <a:lnTo>
                  <a:pt x="91324" y="96036"/>
                </a:lnTo>
                <a:lnTo>
                  <a:pt x="86999" y="103076"/>
                </a:lnTo>
                <a:lnTo>
                  <a:pt x="82210" y="109675"/>
                </a:lnTo>
                <a:lnTo>
                  <a:pt x="77112" y="115979"/>
                </a:lnTo>
                <a:lnTo>
                  <a:pt x="73714" y="123040"/>
                </a:lnTo>
                <a:lnTo>
                  <a:pt x="69938" y="138504"/>
                </a:lnTo>
                <a:lnTo>
                  <a:pt x="67026" y="146629"/>
                </a:lnTo>
                <a:lnTo>
                  <a:pt x="63180" y="154903"/>
                </a:lnTo>
                <a:lnTo>
                  <a:pt x="51205" y="177660"/>
                </a:lnTo>
                <a:lnTo>
                  <a:pt x="47870" y="184162"/>
                </a:lnTo>
                <a:lnTo>
                  <a:pt x="44694" y="191355"/>
                </a:lnTo>
                <a:lnTo>
                  <a:pt x="41625" y="199007"/>
                </a:lnTo>
                <a:lnTo>
                  <a:pt x="35674" y="215131"/>
                </a:lnTo>
                <a:lnTo>
                  <a:pt x="29854" y="231821"/>
                </a:lnTo>
                <a:lnTo>
                  <a:pt x="26632" y="246224"/>
                </a:lnTo>
                <a:lnTo>
                  <a:pt x="24248" y="259928"/>
                </a:lnTo>
                <a:lnTo>
                  <a:pt x="20013" y="275543"/>
                </a:lnTo>
                <a:lnTo>
                  <a:pt x="14956" y="289469"/>
                </a:lnTo>
                <a:lnTo>
                  <a:pt x="9534" y="302960"/>
                </a:lnTo>
                <a:lnTo>
                  <a:pt x="3949" y="318482"/>
                </a:lnTo>
                <a:lnTo>
                  <a:pt x="831" y="332365"/>
                </a:lnTo>
                <a:lnTo>
                  <a:pt x="0" y="338734"/>
                </a:lnTo>
                <a:lnTo>
                  <a:pt x="1617" y="350891"/>
                </a:lnTo>
                <a:lnTo>
                  <a:pt x="4557" y="362644"/>
                </a:lnTo>
                <a:lnTo>
                  <a:pt x="5864" y="374218"/>
                </a:lnTo>
                <a:lnTo>
                  <a:pt x="8985" y="385712"/>
                </a:lnTo>
                <a:lnTo>
                  <a:pt x="13547" y="396218"/>
                </a:lnTo>
                <a:lnTo>
                  <a:pt x="18750" y="404062"/>
                </a:lnTo>
                <a:lnTo>
                  <a:pt x="21697" y="413263"/>
                </a:lnTo>
                <a:lnTo>
                  <a:pt x="22483" y="418384"/>
                </a:lnTo>
                <a:lnTo>
                  <a:pt x="24912" y="423703"/>
                </a:lnTo>
                <a:lnTo>
                  <a:pt x="28436" y="429153"/>
                </a:lnTo>
                <a:lnTo>
                  <a:pt x="32691" y="434692"/>
                </a:lnTo>
                <a:lnTo>
                  <a:pt x="36480" y="439337"/>
                </a:lnTo>
                <a:lnTo>
                  <a:pt x="39958" y="443387"/>
                </a:lnTo>
                <a:lnTo>
                  <a:pt x="43229" y="447038"/>
                </a:lnTo>
                <a:lnTo>
                  <a:pt x="46865" y="453636"/>
                </a:lnTo>
                <a:lnTo>
                  <a:pt x="47834" y="456729"/>
                </a:lnTo>
                <a:lnTo>
                  <a:pt x="50385" y="459744"/>
                </a:lnTo>
                <a:lnTo>
                  <a:pt x="53991" y="462706"/>
                </a:lnTo>
                <a:lnTo>
                  <a:pt x="58300" y="465633"/>
                </a:lnTo>
                <a:lnTo>
                  <a:pt x="61172" y="468537"/>
                </a:lnTo>
                <a:lnTo>
                  <a:pt x="63087" y="471426"/>
                </a:lnTo>
                <a:lnTo>
                  <a:pt x="66168" y="477175"/>
                </a:lnTo>
                <a:lnTo>
                  <a:pt x="70712" y="482905"/>
                </a:lnTo>
                <a:lnTo>
                  <a:pt x="73257" y="484814"/>
                </a:lnTo>
                <a:lnTo>
                  <a:pt x="78625" y="486936"/>
                </a:lnTo>
                <a:lnTo>
                  <a:pt x="82343" y="488454"/>
                </a:lnTo>
                <a:lnTo>
                  <a:pt x="86726" y="490418"/>
                </a:lnTo>
                <a:lnTo>
                  <a:pt x="91553" y="492681"/>
                </a:lnTo>
                <a:lnTo>
                  <a:pt x="95724" y="494189"/>
                </a:lnTo>
                <a:lnTo>
                  <a:pt x="99457" y="495194"/>
                </a:lnTo>
                <a:lnTo>
                  <a:pt x="102898" y="495865"/>
                </a:lnTo>
                <a:lnTo>
                  <a:pt x="106144" y="496311"/>
                </a:lnTo>
                <a:lnTo>
                  <a:pt x="109261" y="496609"/>
                </a:lnTo>
                <a:lnTo>
                  <a:pt x="112292" y="496808"/>
                </a:lnTo>
                <a:lnTo>
                  <a:pt x="115264" y="497893"/>
                </a:lnTo>
                <a:lnTo>
                  <a:pt x="118199" y="499569"/>
                </a:lnTo>
                <a:lnTo>
                  <a:pt x="126925" y="5057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599"/>
          <p:cNvSpPr/>
          <p:nvPr/>
        </p:nvSpPr>
        <p:spPr>
          <a:xfrm>
            <a:off x="3243262" y="3068955"/>
            <a:ext cx="145618" cy="497193"/>
          </a:xfrm>
          <a:custGeom>
            <a:avLst/>
            <a:gdLst/>
            <a:ahLst/>
            <a:cxnLst/>
            <a:rect l="0" t="0" r="0" b="0"/>
            <a:pathLst>
              <a:path w="145618" h="497193">
                <a:moveTo>
                  <a:pt x="0" y="0"/>
                </a:moveTo>
                <a:lnTo>
                  <a:pt x="8219" y="0"/>
                </a:lnTo>
                <a:lnTo>
                  <a:pt x="10956" y="2540"/>
                </a:lnTo>
                <a:lnTo>
                  <a:pt x="37188" y="28619"/>
                </a:lnTo>
                <a:lnTo>
                  <a:pt x="40985" y="31461"/>
                </a:lnTo>
                <a:lnTo>
                  <a:pt x="45421" y="34309"/>
                </a:lnTo>
                <a:lnTo>
                  <a:pt x="50283" y="37160"/>
                </a:lnTo>
                <a:lnTo>
                  <a:pt x="55430" y="40966"/>
                </a:lnTo>
                <a:lnTo>
                  <a:pt x="60766" y="45408"/>
                </a:lnTo>
                <a:lnTo>
                  <a:pt x="70822" y="54471"/>
                </a:lnTo>
                <a:lnTo>
                  <a:pt x="78467" y="61674"/>
                </a:lnTo>
                <a:lnTo>
                  <a:pt x="81838" y="65881"/>
                </a:lnTo>
                <a:lnTo>
                  <a:pt x="85039" y="70591"/>
                </a:lnTo>
                <a:lnTo>
                  <a:pt x="88125" y="75635"/>
                </a:lnTo>
                <a:lnTo>
                  <a:pt x="92088" y="80903"/>
                </a:lnTo>
                <a:lnTo>
                  <a:pt x="96634" y="86321"/>
                </a:lnTo>
                <a:lnTo>
                  <a:pt x="101570" y="91837"/>
                </a:lnTo>
                <a:lnTo>
                  <a:pt x="105813" y="97419"/>
                </a:lnTo>
                <a:lnTo>
                  <a:pt x="109595" y="103046"/>
                </a:lnTo>
                <a:lnTo>
                  <a:pt x="113068" y="108702"/>
                </a:lnTo>
                <a:lnTo>
                  <a:pt x="116336" y="114378"/>
                </a:lnTo>
                <a:lnTo>
                  <a:pt x="122508" y="125765"/>
                </a:lnTo>
                <a:lnTo>
                  <a:pt x="125885" y="137175"/>
                </a:lnTo>
                <a:lnTo>
                  <a:pt x="128339" y="149549"/>
                </a:lnTo>
                <a:lnTo>
                  <a:pt x="132604" y="164574"/>
                </a:lnTo>
                <a:lnTo>
                  <a:pt x="135135" y="178236"/>
                </a:lnTo>
                <a:lnTo>
                  <a:pt x="137213" y="190658"/>
                </a:lnTo>
                <a:lnTo>
                  <a:pt x="141311" y="202529"/>
                </a:lnTo>
                <a:lnTo>
                  <a:pt x="143768" y="216695"/>
                </a:lnTo>
                <a:lnTo>
                  <a:pt x="144859" y="231564"/>
                </a:lnTo>
                <a:lnTo>
                  <a:pt x="145344" y="244522"/>
                </a:lnTo>
                <a:lnTo>
                  <a:pt x="145617" y="262528"/>
                </a:lnTo>
                <a:lnTo>
                  <a:pt x="143141" y="274159"/>
                </a:lnTo>
                <a:lnTo>
                  <a:pt x="133791" y="301699"/>
                </a:lnTo>
                <a:lnTo>
                  <a:pt x="132056" y="309717"/>
                </a:lnTo>
                <a:lnTo>
                  <a:pt x="130900" y="317921"/>
                </a:lnTo>
                <a:lnTo>
                  <a:pt x="130129" y="326247"/>
                </a:lnTo>
                <a:lnTo>
                  <a:pt x="126758" y="333703"/>
                </a:lnTo>
                <a:lnTo>
                  <a:pt x="121653" y="340579"/>
                </a:lnTo>
                <a:lnTo>
                  <a:pt x="115392" y="347067"/>
                </a:lnTo>
                <a:lnTo>
                  <a:pt x="109313" y="354250"/>
                </a:lnTo>
                <a:lnTo>
                  <a:pt x="103355" y="361897"/>
                </a:lnTo>
                <a:lnTo>
                  <a:pt x="97479" y="369852"/>
                </a:lnTo>
                <a:lnTo>
                  <a:pt x="92608" y="377061"/>
                </a:lnTo>
                <a:lnTo>
                  <a:pt x="88409" y="383771"/>
                </a:lnTo>
                <a:lnTo>
                  <a:pt x="84656" y="390150"/>
                </a:lnTo>
                <a:lnTo>
                  <a:pt x="75408" y="404857"/>
                </a:lnTo>
                <a:lnTo>
                  <a:pt x="70274" y="412780"/>
                </a:lnTo>
                <a:lnTo>
                  <a:pt x="65899" y="419966"/>
                </a:lnTo>
                <a:lnTo>
                  <a:pt x="62030" y="426663"/>
                </a:lnTo>
                <a:lnTo>
                  <a:pt x="55192" y="439182"/>
                </a:lnTo>
                <a:lnTo>
                  <a:pt x="48977" y="451097"/>
                </a:lnTo>
                <a:lnTo>
                  <a:pt x="45986" y="455989"/>
                </a:lnTo>
                <a:lnTo>
                  <a:pt x="43040" y="460202"/>
                </a:lnTo>
                <a:lnTo>
                  <a:pt x="40124" y="463964"/>
                </a:lnTo>
                <a:lnTo>
                  <a:pt x="37226" y="467424"/>
                </a:lnTo>
                <a:lnTo>
                  <a:pt x="34342" y="470683"/>
                </a:lnTo>
                <a:lnTo>
                  <a:pt x="28598" y="476845"/>
                </a:lnTo>
                <a:lnTo>
                  <a:pt x="22871" y="482758"/>
                </a:lnTo>
                <a:lnTo>
                  <a:pt x="20962" y="485669"/>
                </a:lnTo>
                <a:lnTo>
                  <a:pt x="18841" y="491443"/>
                </a:lnTo>
                <a:lnTo>
                  <a:pt x="17323" y="493363"/>
                </a:lnTo>
                <a:lnTo>
                  <a:pt x="15359" y="494644"/>
                </a:lnTo>
                <a:lnTo>
                  <a:pt x="8970" y="497055"/>
                </a:lnTo>
                <a:lnTo>
                  <a:pt x="6209" y="497138"/>
                </a:lnTo>
                <a:lnTo>
                  <a:pt x="1227" y="497192"/>
                </a:lnTo>
                <a:lnTo>
                  <a:pt x="1770" y="496244"/>
                </a:lnTo>
                <a:lnTo>
                  <a:pt x="3085" y="494659"/>
                </a:lnTo>
                <a:lnTo>
                  <a:pt x="8572" y="488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600"/>
          <p:cNvSpPr/>
          <p:nvPr/>
        </p:nvSpPr>
        <p:spPr>
          <a:xfrm>
            <a:off x="3457972" y="3069059"/>
            <a:ext cx="162481" cy="479957"/>
          </a:xfrm>
          <a:custGeom>
            <a:avLst/>
            <a:gdLst/>
            <a:ahLst/>
            <a:cxnLst/>
            <a:rect l="0" t="0" r="0" b="0"/>
            <a:pathLst>
              <a:path w="162481" h="479957">
                <a:moveTo>
                  <a:pt x="111045" y="8468"/>
                </a:moveTo>
                <a:lnTo>
                  <a:pt x="111045" y="0"/>
                </a:lnTo>
                <a:lnTo>
                  <a:pt x="106494" y="4478"/>
                </a:lnTo>
                <a:lnTo>
                  <a:pt x="104201" y="5808"/>
                </a:lnTo>
                <a:lnTo>
                  <a:pt x="101720" y="6695"/>
                </a:lnTo>
                <a:lnTo>
                  <a:pt x="99113" y="7285"/>
                </a:lnTo>
                <a:lnTo>
                  <a:pt x="96423" y="9585"/>
                </a:lnTo>
                <a:lnTo>
                  <a:pt x="93677" y="13023"/>
                </a:lnTo>
                <a:lnTo>
                  <a:pt x="90894" y="17220"/>
                </a:lnTo>
                <a:lnTo>
                  <a:pt x="88086" y="20970"/>
                </a:lnTo>
                <a:lnTo>
                  <a:pt x="85262" y="24423"/>
                </a:lnTo>
                <a:lnTo>
                  <a:pt x="82426" y="27677"/>
                </a:lnTo>
                <a:lnTo>
                  <a:pt x="79583" y="31751"/>
                </a:lnTo>
                <a:lnTo>
                  <a:pt x="76736" y="36373"/>
                </a:lnTo>
                <a:lnTo>
                  <a:pt x="73884" y="41359"/>
                </a:lnTo>
                <a:lnTo>
                  <a:pt x="68177" y="51978"/>
                </a:lnTo>
                <a:lnTo>
                  <a:pt x="56752" y="74319"/>
                </a:lnTo>
                <a:lnTo>
                  <a:pt x="53894" y="80943"/>
                </a:lnTo>
                <a:lnTo>
                  <a:pt x="51037" y="88218"/>
                </a:lnTo>
                <a:lnTo>
                  <a:pt x="45322" y="103920"/>
                </a:lnTo>
                <a:lnTo>
                  <a:pt x="39608" y="120424"/>
                </a:lnTo>
                <a:lnTo>
                  <a:pt x="36750" y="127872"/>
                </a:lnTo>
                <a:lnTo>
                  <a:pt x="33892" y="134744"/>
                </a:lnTo>
                <a:lnTo>
                  <a:pt x="31035" y="141229"/>
                </a:lnTo>
                <a:lnTo>
                  <a:pt x="28177" y="148411"/>
                </a:lnTo>
                <a:lnTo>
                  <a:pt x="22463" y="164010"/>
                </a:lnTo>
                <a:lnTo>
                  <a:pt x="13890" y="188857"/>
                </a:lnTo>
                <a:lnTo>
                  <a:pt x="11985" y="197307"/>
                </a:lnTo>
                <a:lnTo>
                  <a:pt x="10715" y="205798"/>
                </a:lnTo>
                <a:lnTo>
                  <a:pt x="9868" y="214317"/>
                </a:lnTo>
                <a:lnTo>
                  <a:pt x="8351" y="222853"/>
                </a:lnTo>
                <a:lnTo>
                  <a:pt x="6388" y="231401"/>
                </a:lnTo>
                <a:lnTo>
                  <a:pt x="4126" y="239958"/>
                </a:lnTo>
                <a:lnTo>
                  <a:pt x="1613" y="254545"/>
                </a:lnTo>
                <a:lnTo>
                  <a:pt x="496" y="268331"/>
                </a:lnTo>
                <a:lnTo>
                  <a:pt x="0" y="283983"/>
                </a:lnTo>
                <a:lnTo>
                  <a:pt x="820" y="292157"/>
                </a:lnTo>
                <a:lnTo>
                  <a:pt x="2319" y="300464"/>
                </a:lnTo>
                <a:lnTo>
                  <a:pt x="4271" y="308860"/>
                </a:lnTo>
                <a:lnTo>
                  <a:pt x="6440" y="323268"/>
                </a:lnTo>
                <a:lnTo>
                  <a:pt x="7018" y="329777"/>
                </a:lnTo>
                <a:lnTo>
                  <a:pt x="5121" y="344630"/>
                </a:lnTo>
                <a:lnTo>
                  <a:pt x="3281" y="352591"/>
                </a:lnTo>
                <a:lnTo>
                  <a:pt x="3008" y="359803"/>
                </a:lnTo>
                <a:lnTo>
                  <a:pt x="5243" y="372897"/>
                </a:lnTo>
                <a:lnTo>
                  <a:pt x="9412" y="385066"/>
                </a:lnTo>
                <a:lnTo>
                  <a:pt x="14440" y="396825"/>
                </a:lnTo>
                <a:lnTo>
                  <a:pt x="19849" y="408401"/>
                </a:lnTo>
                <a:lnTo>
                  <a:pt x="23578" y="413203"/>
                </a:lnTo>
                <a:lnTo>
                  <a:pt x="27969" y="417356"/>
                </a:lnTo>
                <a:lnTo>
                  <a:pt x="32801" y="421078"/>
                </a:lnTo>
                <a:lnTo>
                  <a:pt x="36975" y="425464"/>
                </a:lnTo>
                <a:lnTo>
                  <a:pt x="40710" y="430293"/>
                </a:lnTo>
                <a:lnTo>
                  <a:pt x="44152" y="435417"/>
                </a:lnTo>
                <a:lnTo>
                  <a:pt x="48352" y="439786"/>
                </a:lnTo>
                <a:lnTo>
                  <a:pt x="53058" y="443651"/>
                </a:lnTo>
                <a:lnTo>
                  <a:pt x="58099" y="447180"/>
                </a:lnTo>
                <a:lnTo>
                  <a:pt x="63365" y="451438"/>
                </a:lnTo>
                <a:lnTo>
                  <a:pt x="68781" y="456181"/>
                </a:lnTo>
                <a:lnTo>
                  <a:pt x="74296" y="461249"/>
                </a:lnTo>
                <a:lnTo>
                  <a:pt x="79879" y="464627"/>
                </a:lnTo>
                <a:lnTo>
                  <a:pt x="85505" y="466879"/>
                </a:lnTo>
                <a:lnTo>
                  <a:pt x="91161" y="468380"/>
                </a:lnTo>
                <a:lnTo>
                  <a:pt x="96836" y="470334"/>
                </a:lnTo>
                <a:lnTo>
                  <a:pt x="102525" y="472589"/>
                </a:lnTo>
                <a:lnTo>
                  <a:pt x="108223" y="475044"/>
                </a:lnTo>
                <a:lnTo>
                  <a:pt x="113926" y="476681"/>
                </a:lnTo>
                <a:lnTo>
                  <a:pt x="119633" y="477773"/>
                </a:lnTo>
                <a:lnTo>
                  <a:pt x="125343" y="478500"/>
                </a:lnTo>
                <a:lnTo>
                  <a:pt x="131055" y="478986"/>
                </a:lnTo>
                <a:lnTo>
                  <a:pt x="136767" y="479309"/>
                </a:lnTo>
                <a:lnTo>
                  <a:pt x="147242" y="479668"/>
                </a:lnTo>
                <a:lnTo>
                  <a:pt x="162480" y="4799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601"/>
          <p:cNvSpPr/>
          <p:nvPr/>
        </p:nvSpPr>
        <p:spPr>
          <a:xfrm>
            <a:off x="4314825" y="3035018"/>
            <a:ext cx="316668" cy="531143"/>
          </a:xfrm>
          <a:custGeom>
            <a:avLst/>
            <a:gdLst/>
            <a:ahLst/>
            <a:cxnLst/>
            <a:rect l="0" t="0" r="0" b="0"/>
            <a:pathLst>
              <a:path w="316668" h="531143">
                <a:moveTo>
                  <a:pt x="0" y="8219"/>
                </a:moveTo>
                <a:lnTo>
                  <a:pt x="0" y="838"/>
                </a:lnTo>
                <a:lnTo>
                  <a:pt x="952" y="441"/>
                </a:lnTo>
                <a:lnTo>
                  <a:pt x="4550" y="0"/>
                </a:lnTo>
                <a:lnTo>
                  <a:pt x="11865" y="2344"/>
                </a:lnTo>
                <a:lnTo>
                  <a:pt x="20513" y="5608"/>
                </a:lnTo>
                <a:lnTo>
                  <a:pt x="27532" y="7059"/>
                </a:lnTo>
                <a:lnTo>
                  <a:pt x="33826" y="10243"/>
                </a:lnTo>
                <a:lnTo>
                  <a:pt x="40751" y="14834"/>
                </a:lnTo>
                <a:lnTo>
                  <a:pt x="50179" y="20049"/>
                </a:lnTo>
                <a:lnTo>
                  <a:pt x="66197" y="28340"/>
                </a:lnTo>
                <a:lnTo>
                  <a:pt x="100054" y="45377"/>
                </a:lnTo>
                <a:lnTo>
                  <a:pt x="106707" y="49184"/>
                </a:lnTo>
                <a:lnTo>
                  <a:pt x="114001" y="53626"/>
                </a:lnTo>
                <a:lnTo>
                  <a:pt x="121720" y="58493"/>
                </a:lnTo>
                <a:lnTo>
                  <a:pt x="128771" y="63643"/>
                </a:lnTo>
                <a:lnTo>
                  <a:pt x="135377" y="68981"/>
                </a:lnTo>
                <a:lnTo>
                  <a:pt x="141687" y="74444"/>
                </a:lnTo>
                <a:lnTo>
                  <a:pt x="148750" y="79039"/>
                </a:lnTo>
                <a:lnTo>
                  <a:pt x="156317" y="83055"/>
                </a:lnTo>
                <a:lnTo>
                  <a:pt x="164219" y="86685"/>
                </a:lnTo>
                <a:lnTo>
                  <a:pt x="171391" y="91009"/>
                </a:lnTo>
                <a:lnTo>
                  <a:pt x="178078" y="95798"/>
                </a:lnTo>
                <a:lnTo>
                  <a:pt x="184441" y="100895"/>
                </a:lnTo>
                <a:lnTo>
                  <a:pt x="191541" y="106198"/>
                </a:lnTo>
                <a:lnTo>
                  <a:pt x="207049" y="117170"/>
                </a:lnTo>
                <a:lnTo>
                  <a:pt x="214233" y="123716"/>
                </a:lnTo>
                <a:lnTo>
                  <a:pt x="220927" y="130937"/>
                </a:lnTo>
                <a:lnTo>
                  <a:pt x="227294" y="138609"/>
                </a:lnTo>
                <a:lnTo>
                  <a:pt x="233444" y="145628"/>
                </a:lnTo>
                <a:lnTo>
                  <a:pt x="239449" y="152212"/>
                </a:lnTo>
                <a:lnTo>
                  <a:pt x="245358" y="158507"/>
                </a:lnTo>
                <a:lnTo>
                  <a:pt x="251202" y="165561"/>
                </a:lnTo>
                <a:lnTo>
                  <a:pt x="257003" y="173121"/>
                </a:lnTo>
                <a:lnTo>
                  <a:pt x="262775" y="181019"/>
                </a:lnTo>
                <a:lnTo>
                  <a:pt x="274269" y="197414"/>
                </a:lnTo>
                <a:lnTo>
                  <a:pt x="280001" y="205787"/>
                </a:lnTo>
                <a:lnTo>
                  <a:pt x="284774" y="214226"/>
                </a:lnTo>
                <a:lnTo>
                  <a:pt x="288909" y="222709"/>
                </a:lnTo>
                <a:lnTo>
                  <a:pt x="292619" y="231222"/>
                </a:lnTo>
                <a:lnTo>
                  <a:pt x="296044" y="239756"/>
                </a:lnTo>
                <a:lnTo>
                  <a:pt x="302390" y="256857"/>
                </a:lnTo>
                <a:lnTo>
                  <a:pt x="305416" y="266370"/>
                </a:lnTo>
                <a:lnTo>
                  <a:pt x="311318" y="287100"/>
                </a:lnTo>
                <a:lnTo>
                  <a:pt x="313273" y="297010"/>
                </a:lnTo>
                <a:lnTo>
                  <a:pt x="314576" y="306474"/>
                </a:lnTo>
                <a:lnTo>
                  <a:pt x="315444" y="315641"/>
                </a:lnTo>
                <a:lnTo>
                  <a:pt x="316024" y="324609"/>
                </a:lnTo>
                <a:lnTo>
                  <a:pt x="316410" y="333446"/>
                </a:lnTo>
                <a:lnTo>
                  <a:pt x="316667" y="342194"/>
                </a:lnTo>
                <a:lnTo>
                  <a:pt x="315886" y="350885"/>
                </a:lnTo>
                <a:lnTo>
                  <a:pt x="314413" y="359535"/>
                </a:lnTo>
                <a:lnTo>
                  <a:pt x="312479" y="368160"/>
                </a:lnTo>
                <a:lnTo>
                  <a:pt x="310237" y="376767"/>
                </a:lnTo>
                <a:lnTo>
                  <a:pt x="307789" y="385363"/>
                </a:lnTo>
                <a:lnTo>
                  <a:pt x="302530" y="402533"/>
                </a:lnTo>
                <a:lnTo>
                  <a:pt x="288559" y="445414"/>
                </a:lnTo>
                <a:lnTo>
                  <a:pt x="282871" y="460020"/>
                </a:lnTo>
                <a:lnTo>
                  <a:pt x="277167" y="472862"/>
                </a:lnTo>
                <a:lnTo>
                  <a:pt x="268602" y="490802"/>
                </a:lnTo>
                <a:lnTo>
                  <a:pt x="260984" y="507230"/>
                </a:lnTo>
                <a:lnTo>
                  <a:pt x="258303" y="518553"/>
                </a:lnTo>
                <a:lnTo>
                  <a:pt x="257175" y="531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602"/>
          <p:cNvSpPr/>
          <p:nvPr/>
        </p:nvSpPr>
        <p:spPr>
          <a:xfrm>
            <a:off x="4820602" y="3233033"/>
            <a:ext cx="222886" cy="41663"/>
          </a:xfrm>
          <a:custGeom>
            <a:avLst/>
            <a:gdLst/>
            <a:ahLst/>
            <a:cxnLst/>
            <a:rect l="0" t="0" r="0" b="0"/>
            <a:pathLst>
              <a:path w="222886" h="41663">
                <a:moveTo>
                  <a:pt x="0" y="41662"/>
                </a:moveTo>
                <a:lnTo>
                  <a:pt x="0" y="33442"/>
                </a:lnTo>
                <a:lnTo>
                  <a:pt x="953" y="32372"/>
                </a:lnTo>
                <a:lnTo>
                  <a:pt x="4551" y="28643"/>
                </a:lnTo>
                <a:lnTo>
                  <a:pt x="6844" y="27267"/>
                </a:lnTo>
                <a:lnTo>
                  <a:pt x="9325" y="26350"/>
                </a:lnTo>
                <a:lnTo>
                  <a:pt x="14622" y="25332"/>
                </a:lnTo>
                <a:lnTo>
                  <a:pt x="20151" y="24879"/>
                </a:lnTo>
                <a:lnTo>
                  <a:pt x="23911" y="23805"/>
                </a:lnTo>
                <a:lnTo>
                  <a:pt x="28324" y="22138"/>
                </a:lnTo>
                <a:lnTo>
                  <a:pt x="33170" y="20073"/>
                </a:lnTo>
                <a:lnTo>
                  <a:pt x="37353" y="18697"/>
                </a:lnTo>
                <a:lnTo>
                  <a:pt x="41095" y="17779"/>
                </a:lnTo>
                <a:lnTo>
                  <a:pt x="44542" y="17168"/>
                </a:lnTo>
                <a:lnTo>
                  <a:pt x="48744" y="16760"/>
                </a:lnTo>
                <a:lnTo>
                  <a:pt x="53452" y="16488"/>
                </a:lnTo>
                <a:lnTo>
                  <a:pt x="63761" y="16186"/>
                </a:lnTo>
                <a:lnTo>
                  <a:pt x="74693" y="16052"/>
                </a:lnTo>
                <a:lnTo>
                  <a:pt x="80275" y="15063"/>
                </a:lnTo>
                <a:lnTo>
                  <a:pt x="85902" y="13452"/>
                </a:lnTo>
                <a:lnTo>
                  <a:pt x="91559" y="11425"/>
                </a:lnTo>
                <a:lnTo>
                  <a:pt x="98186" y="10074"/>
                </a:lnTo>
                <a:lnTo>
                  <a:pt x="105463" y="9173"/>
                </a:lnTo>
                <a:lnTo>
                  <a:pt x="113171" y="8573"/>
                </a:lnTo>
                <a:lnTo>
                  <a:pt x="120215" y="8172"/>
                </a:lnTo>
                <a:lnTo>
                  <a:pt x="133121" y="7728"/>
                </a:lnTo>
                <a:lnTo>
                  <a:pt x="155649" y="7477"/>
                </a:lnTo>
                <a:lnTo>
                  <a:pt x="161868" y="6489"/>
                </a:lnTo>
                <a:lnTo>
                  <a:pt x="166967" y="4878"/>
                </a:lnTo>
                <a:lnTo>
                  <a:pt x="171319" y="2852"/>
                </a:lnTo>
                <a:lnTo>
                  <a:pt x="176125" y="1501"/>
                </a:lnTo>
                <a:lnTo>
                  <a:pt x="181234" y="601"/>
                </a:lnTo>
                <a:lnTo>
                  <a:pt x="186545" y="0"/>
                </a:lnTo>
                <a:lnTo>
                  <a:pt x="191991" y="552"/>
                </a:lnTo>
                <a:lnTo>
                  <a:pt x="197526" y="1873"/>
                </a:lnTo>
                <a:lnTo>
                  <a:pt x="203122" y="3706"/>
                </a:lnTo>
                <a:lnTo>
                  <a:pt x="207805" y="4928"/>
                </a:lnTo>
                <a:lnTo>
                  <a:pt x="211879" y="5742"/>
                </a:lnTo>
                <a:lnTo>
                  <a:pt x="222885" y="73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603"/>
          <p:cNvSpPr/>
          <p:nvPr/>
        </p:nvSpPr>
        <p:spPr>
          <a:xfrm>
            <a:off x="4760625" y="3326129"/>
            <a:ext cx="385733" cy="34261"/>
          </a:xfrm>
          <a:custGeom>
            <a:avLst/>
            <a:gdLst/>
            <a:ahLst/>
            <a:cxnLst/>
            <a:rect l="0" t="0" r="0" b="0"/>
            <a:pathLst>
              <a:path w="385733" h="34261">
                <a:moveTo>
                  <a:pt x="8542" y="25718"/>
                </a:moveTo>
                <a:lnTo>
                  <a:pt x="323" y="25718"/>
                </a:lnTo>
                <a:lnTo>
                  <a:pt x="205" y="26671"/>
                </a:lnTo>
                <a:lnTo>
                  <a:pt x="127" y="28258"/>
                </a:lnTo>
                <a:lnTo>
                  <a:pt x="0" y="33099"/>
                </a:lnTo>
                <a:lnTo>
                  <a:pt x="943" y="33496"/>
                </a:lnTo>
                <a:lnTo>
                  <a:pt x="11904" y="34186"/>
                </a:lnTo>
                <a:lnTo>
                  <a:pt x="20121" y="34260"/>
                </a:lnTo>
                <a:lnTo>
                  <a:pt x="24834" y="33317"/>
                </a:lnTo>
                <a:lnTo>
                  <a:pt x="30834" y="31737"/>
                </a:lnTo>
                <a:lnTo>
                  <a:pt x="37691" y="29731"/>
                </a:lnTo>
                <a:lnTo>
                  <a:pt x="44167" y="28393"/>
                </a:lnTo>
                <a:lnTo>
                  <a:pt x="50389" y="27501"/>
                </a:lnTo>
                <a:lnTo>
                  <a:pt x="56443" y="26907"/>
                </a:lnTo>
                <a:lnTo>
                  <a:pt x="63336" y="26511"/>
                </a:lnTo>
                <a:lnTo>
                  <a:pt x="78615" y="26070"/>
                </a:lnTo>
                <a:lnTo>
                  <a:pt x="86689" y="25000"/>
                </a:lnTo>
                <a:lnTo>
                  <a:pt x="94930" y="23335"/>
                </a:lnTo>
                <a:lnTo>
                  <a:pt x="103282" y="21272"/>
                </a:lnTo>
                <a:lnTo>
                  <a:pt x="112659" y="19896"/>
                </a:lnTo>
                <a:lnTo>
                  <a:pt x="122721" y="18979"/>
                </a:lnTo>
                <a:lnTo>
                  <a:pt x="133239" y="18368"/>
                </a:lnTo>
                <a:lnTo>
                  <a:pt x="143109" y="17008"/>
                </a:lnTo>
                <a:lnTo>
                  <a:pt x="152545" y="15149"/>
                </a:lnTo>
                <a:lnTo>
                  <a:pt x="192774" y="5321"/>
                </a:lnTo>
                <a:lnTo>
                  <a:pt x="202801" y="3548"/>
                </a:lnTo>
                <a:lnTo>
                  <a:pt x="212343" y="2365"/>
                </a:lnTo>
                <a:lnTo>
                  <a:pt x="221562" y="1577"/>
                </a:lnTo>
                <a:lnTo>
                  <a:pt x="231518" y="1052"/>
                </a:lnTo>
                <a:lnTo>
                  <a:pt x="252740" y="468"/>
                </a:lnTo>
                <a:lnTo>
                  <a:pt x="316894" y="28"/>
                </a:lnTo>
                <a:lnTo>
                  <a:pt x="3857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604"/>
          <p:cNvSpPr/>
          <p:nvPr/>
        </p:nvSpPr>
        <p:spPr>
          <a:xfrm>
            <a:off x="5257800" y="3180397"/>
            <a:ext cx="6899" cy="69849"/>
          </a:xfrm>
          <a:custGeom>
            <a:avLst/>
            <a:gdLst/>
            <a:ahLst/>
            <a:cxnLst/>
            <a:rect l="0" t="0" r="0" b="0"/>
            <a:pathLst>
              <a:path w="6899" h="69849">
                <a:moveTo>
                  <a:pt x="0" y="0"/>
                </a:moveTo>
                <a:lnTo>
                  <a:pt x="0" y="41463"/>
                </a:lnTo>
                <a:lnTo>
                  <a:pt x="952" y="46692"/>
                </a:lnTo>
                <a:lnTo>
                  <a:pt x="2540" y="52083"/>
                </a:lnTo>
                <a:lnTo>
                  <a:pt x="4550" y="57582"/>
                </a:lnTo>
                <a:lnTo>
                  <a:pt x="5891" y="63153"/>
                </a:lnTo>
                <a:lnTo>
                  <a:pt x="6785" y="68772"/>
                </a:lnTo>
                <a:lnTo>
                  <a:pt x="6898" y="698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605"/>
          <p:cNvSpPr/>
          <p:nvPr/>
        </p:nvSpPr>
        <p:spPr>
          <a:xfrm>
            <a:off x="5292090" y="342042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606"/>
          <p:cNvSpPr/>
          <p:nvPr/>
        </p:nvSpPr>
        <p:spPr>
          <a:xfrm>
            <a:off x="2068863" y="3275048"/>
            <a:ext cx="179990" cy="308257"/>
          </a:xfrm>
          <a:custGeom>
            <a:avLst/>
            <a:gdLst/>
            <a:ahLst/>
            <a:cxnLst/>
            <a:rect l="0" t="0" r="0" b="0"/>
            <a:pathLst>
              <a:path w="179990" h="308257">
                <a:moveTo>
                  <a:pt x="17112" y="8219"/>
                </a:moveTo>
                <a:lnTo>
                  <a:pt x="12561" y="8219"/>
                </a:lnTo>
                <a:lnTo>
                  <a:pt x="11220" y="7267"/>
                </a:lnTo>
                <a:lnTo>
                  <a:pt x="10326" y="5679"/>
                </a:lnTo>
                <a:lnTo>
                  <a:pt x="9731" y="3668"/>
                </a:lnTo>
                <a:lnTo>
                  <a:pt x="8381" y="2327"/>
                </a:lnTo>
                <a:lnTo>
                  <a:pt x="6528" y="1434"/>
                </a:lnTo>
                <a:lnTo>
                  <a:pt x="1263" y="0"/>
                </a:lnTo>
                <a:lnTo>
                  <a:pt x="831" y="834"/>
                </a:lnTo>
                <a:lnTo>
                  <a:pt x="80" y="7059"/>
                </a:lnTo>
                <a:lnTo>
                  <a:pt x="0" y="12426"/>
                </a:lnTo>
                <a:lnTo>
                  <a:pt x="941" y="14834"/>
                </a:lnTo>
                <a:lnTo>
                  <a:pt x="5865" y="22773"/>
                </a:lnTo>
                <a:lnTo>
                  <a:pt x="8699" y="32110"/>
                </a:lnTo>
                <a:lnTo>
                  <a:pt x="12738" y="41380"/>
                </a:lnTo>
                <a:lnTo>
                  <a:pt x="17708" y="51850"/>
                </a:lnTo>
                <a:lnTo>
                  <a:pt x="45697" y="108245"/>
                </a:lnTo>
                <a:lnTo>
                  <a:pt x="49504" y="114908"/>
                </a:lnTo>
                <a:lnTo>
                  <a:pt x="53946" y="122208"/>
                </a:lnTo>
                <a:lnTo>
                  <a:pt x="58813" y="129931"/>
                </a:lnTo>
                <a:lnTo>
                  <a:pt x="61105" y="137938"/>
                </a:lnTo>
                <a:lnTo>
                  <a:pt x="61680" y="146133"/>
                </a:lnTo>
                <a:lnTo>
                  <a:pt x="61112" y="154455"/>
                </a:lnTo>
                <a:lnTo>
                  <a:pt x="62637" y="162859"/>
                </a:lnTo>
                <a:lnTo>
                  <a:pt x="65560" y="171320"/>
                </a:lnTo>
                <a:lnTo>
                  <a:pt x="69413" y="179818"/>
                </a:lnTo>
                <a:lnTo>
                  <a:pt x="73887" y="188341"/>
                </a:lnTo>
                <a:lnTo>
                  <a:pt x="78774" y="196880"/>
                </a:lnTo>
                <a:lnTo>
                  <a:pt x="83937" y="205431"/>
                </a:lnTo>
                <a:lnTo>
                  <a:pt x="88332" y="213036"/>
                </a:lnTo>
                <a:lnTo>
                  <a:pt x="95755" y="226566"/>
                </a:lnTo>
                <a:lnTo>
                  <a:pt x="100020" y="231889"/>
                </a:lnTo>
                <a:lnTo>
                  <a:pt x="104769" y="236390"/>
                </a:lnTo>
                <a:lnTo>
                  <a:pt x="109840" y="240343"/>
                </a:lnTo>
                <a:lnTo>
                  <a:pt x="115125" y="244884"/>
                </a:lnTo>
                <a:lnTo>
                  <a:pt x="120554" y="249815"/>
                </a:lnTo>
                <a:lnTo>
                  <a:pt x="134756" y="263318"/>
                </a:lnTo>
                <a:lnTo>
                  <a:pt x="165660" y="293933"/>
                </a:lnTo>
                <a:lnTo>
                  <a:pt x="168532" y="295850"/>
                </a:lnTo>
                <a:lnTo>
                  <a:pt x="171398" y="297128"/>
                </a:lnTo>
                <a:lnTo>
                  <a:pt x="174262" y="297980"/>
                </a:lnTo>
                <a:lnTo>
                  <a:pt x="176171" y="299501"/>
                </a:lnTo>
                <a:lnTo>
                  <a:pt x="177444" y="301467"/>
                </a:lnTo>
                <a:lnTo>
                  <a:pt x="179989" y="3082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607"/>
          <p:cNvSpPr/>
          <p:nvPr/>
        </p:nvSpPr>
        <p:spPr>
          <a:xfrm>
            <a:off x="2077402" y="3317588"/>
            <a:ext cx="162878" cy="222855"/>
          </a:xfrm>
          <a:custGeom>
            <a:avLst/>
            <a:gdLst/>
            <a:ahLst/>
            <a:cxnLst/>
            <a:rect l="0" t="0" r="0" b="0"/>
            <a:pathLst>
              <a:path w="162878" h="222855">
                <a:moveTo>
                  <a:pt x="162877" y="8541"/>
                </a:moveTo>
                <a:lnTo>
                  <a:pt x="162877" y="1161"/>
                </a:lnTo>
                <a:lnTo>
                  <a:pt x="161925" y="764"/>
                </a:lnTo>
                <a:lnTo>
                  <a:pt x="158327" y="322"/>
                </a:lnTo>
                <a:lnTo>
                  <a:pt x="153552" y="126"/>
                </a:lnTo>
                <a:lnTo>
                  <a:pt x="147277" y="0"/>
                </a:lnTo>
                <a:lnTo>
                  <a:pt x="143879" y="5063"/>
                </a:lnTo>
                <a:lnTo>
                  <a:pt x="141639" y="9080"/>
                </a:lnTo>
                <a:lnTo>
                  <a:pt x="140146" y="12711"/>
                </a:lnTo>
                <a:lnTo>
                  <a:pt x="138487" y="19285"/>
                </a:lnTo>
                <a:lnTo>
                  <a:pt x="137092" y="23323"/>
                </a:lnTo>
                <a:lnTo>
                  <a:pt x="135210" y="27921"/>
                </a:lnTo>
                <a:lnTo>
                  <a:pt x="133002" y="32891"/>
                </a:lnTo>
                <a:lnTo>
                  <a:pt x="129626" y="39062"/>
                </a:lnTo>
                <a:lnTo>
                  <a:pt x="125470" y="46034"/>
                </a:lnTo>
                <a:lnTo>
                  <a:pt x="120794" y="53539"/>
                </a:lnTo>
                <a:lnTo>
                  <a:pt x="115772" y="60447"/>
                </a:lnTo>
                <a:lnTo>
                  <a:pt x="110519" y="66958"/>
                </a:lnTo>
                <a:lnTo>
                  <a:pt x="105112" y="73203"/>
                </a:lnTo>
                <a:lnTo>
                  <a:pt x="98649" y="80224"/>
                </a:lnTo>
                <a:lnTo>
                  <a:pt x="76854" y="102806"/>
                </a:lnTo>
                <a:lnTo>
                  <a:pt x="64002" y="115842"/>
                </a:lnTo>
                <a:lnTo>
                  <a:pt x="58861" y="121985"/>
                </a:lnTo>
                <a:lnTo>
                  <a:pt x="54481" y="127986"/>
                </a:lnTo>
                <a:lnTo>
                  <a:pt x="50608" y="133891"/>
                </a:lnTo>
                <a:lnTo>
                  <a:pt x="46121" y="139733"/>
                </a:lnTo>
                <a:lnTo>
                  <a:pt x="41225" y="145533"/>
                </a:lnTo>
                <a:lnTo>
                  <a:pt x="36056" y="151304"/>
                </a:lnTo>
                <a:lnTo>
                  <a:pt x="31657" y="157056"/>
                </a:lnTo>
                <a:lnTo>
                  <a:pt x="27772" y="162797"/>
                </a:lnTo>
                <a:lnTo>
                  <a:pt x="24230" y="168528"/>
                </a:lnTo>
                <a:lnTo>
                  <a:pt x="20916" y="174255"/>
                </a:lnTo>
                <a:lnTo>
                  <a:pt x="14693" y="185697"/>
                </a:lnTo>
                <a:lnTo>
                  <a:pt x="12653" y="190462"/>
                </a:lnTo>
                <a:lnTo>
                  <a:pt x="11293" y="194592"/>
                </a:lnTo>
                <a:lnTo>
                  <a:pt x="10386" y="198298"/>
                </a:lnTo>
                <a:lnTo>
                  <a:pt x="6838" y="204955"/>
                </a:lnTo>
                <a:lnTo>
                  <a:pt x="4559" y="208064"/>
                </a:lnTo>
                <a:lnTo>
                  <a:pt x="2026" y="214058"/>
                </a:lnTo>
                <a:lnTo>
                  <a:pt x="0" y="2228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608"/>
          <p:cNvSpPr/>
          <p:nvPr/>
        </p:nvSpPr>
        <p:spPr>
          <a:xfrm>
            <a:off x="2343150" y="3351850"/>
            <a:ext cx="308610" cy="42861"/>
          </a:xfrm>
          <a:custGeom>
            <a:avLst/>
            <a:gdLst/>
            <a:ahLst/>
            <a:cxnLst/>
            <a:rect l="0" t="0" r="0" b="0"/>
            <a:pathLst>
              <a:path w="308610" h="42861">
                <a:moveTo>
                  <a:pt x="0" y="42860"/>
                </a:moveTo>
                <a:lnTo>
                  <a:pt x="4550" y="38309"/>
                </a:lnTo>
                <a:lnTo>
                  <a:pt x="6843" y="36968"/>
                </a:lnTo>
                <a:lnTo>
                  <a:pt x="9325" y="36074"/>
                </a:lnTo>
                <a:lnTo>
                  <a:pt x="11931" y="35479"/>
                </a:lnTo>
                <a:lnTo>
                  <a:pt x="15574" y="34129"/>
                </a:lnTo>
                <a:lnTo>
                  <a:pt x="19908" y="32277"/>
                </a:lnTo>
                <a:lnTo>
                  <a:pt x="24702" y="30089"/>
                </a:lnTo>
                <a:lnTo>
                  <a:pt x="29803" y="28631"/>
                </a:lnTo>
                <a:lnTo>
                  <a:pt x="35108" y="27659"/>
                </a:lnTo>
                <a:lnTo>
                  <a:pt x="40550" y="27011"/>
                </a:lnTo>
                <a:lnTo>
                  <a:pt x="46084" y="25626"/>
                </a:lnTo>
                <a:lnTo>
                  <a:pt x="51677" y="23751"/>
                </a:lnTo>
                <a:lnTo>
                  <a:pt x="57311" y="21548"/>
                </a:lnTo>
                <a:lnTo>
                  <a:pt x="62972" y="20079"/>
                </a:lnTo>
                <a:lnTo>
                  <a:pt x="68651" y="19100"/>
                </a:lnTo>
                <a:lnTo>
                  <a:pt x="74342" y="18448"/>
                </a:lnTo>
                <a:lnTo>
                  <a:pt x="80994" y="17060"/>
                </a:lnTo>
                <a:lnTo>
                  <a:pt x="88286" y="15182"/>
                </a:lnTo>
                <a:lnTo>
                  <a:pt x="96004" y="12978"/>
                </a:lnTo>
                <a:lnTo>
                  <a:pt x="103055" y="11509"/>
                </a:lnTo>
                <a:lnTo>
                  <a:pt x="109661" y="10529"/>
                </a:lnTo>
                <a:lnTo>
                  <a:pt x="115970" y="9876"/>
                </a:lnTo>
                <a:lnTo>
                  <a:pt x="123033" y="9440"/>
                </a:lnTo>
                <a:lnTo>
                  <a:pt x="138501" y="8957"/>
                </a:lnTo>
                <a:lnTo>
                  <a:pt x="145674" y="7875"/>
                </a:lnTo>
                <a:lnTo>
                  <a:pt x="152361" y="6202"/>
                </a:lnTo>
                <a:lnTo>
                  <a:pt x="158724" y="4133"/>
                </a:lnTo>
                <a:lnTo>
                  <a:pt x="165823" y="2755"/>
                </a:lnTo>
                <a:lnTo>
                  <a:pt x="173414" y="1835"/>
                </a:lnTo>
                <a:lnTo>
                  <a:pt x="181331" y="1223"/>
                </a:lnTo>
                <a:lnTo>
                  <a:pt x="188515" y="814"/>
                </a:lnTo>
                <a:lnTo>
                  <a:pt x="201577" y="360"/>
                </a:lnTo>
                <a:lnTo>
                  <a:pt x="228745" y="45"/>
                </a:lnTo>
                <a:lnTo>
                  <a:pt x="258682" y="0"/>
                </a:lnTo>
                <a:lnTo>
                  <a:pt x="262942" y="951"/>
                </a:lnTo>
                <a:lnTo>
                  <a:pt x="267687" y="2539"/>
                </a:lnTo>
                <a:lnTo>
                  <a:pt x="272755" y="4549"/>
                </a:lnTo>
                <a:lnTo>
                  <a:pt x="277086" y="5889"/>
                </a:lnTo>
                <a:lnTo>
                  <a:pt x="280927" y="6782"/>
                </a:lnTo>
                <a:lnTo>
                  <a:pt x="287734" y="7775"/>
                </a:lnTo>
                <a:lnTo>
                  <a:pt x="297325" y="8413"/>
                </a:lnTo>
                <a:lnTo>
                  <a:pt x="306584" y="8556"/>
                </a:lnTo>
                <a:lnTo>
                  <a:pt x="308609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609"/>
          <p:cNvSpPr/>
          <p:nvPr/>
        </p:nvSpPr>
        <p:spPr>
          <a:xfrm>
            <a:off x="2514609" y="3252611"/>
            <a:ext cx="77144" cy="262115"/>
          </a:xfrm>
          <a:custGeom>
            <a:avLst/>
            <a:gdLst/>
            <a:ahLst/>
            <a:cxnLst/>
            <a:rect l="0" t="0" r="0" b="0"/>
            <a:pathLst>
              <a:path w="77144" h="262115">
                <a:moveTo>
                  <a:pt x="25708" y="4939"/>
                </a:moveTo>
                <a:lnTo>
                  <a:pt x="9269" y="4939"/>
                </a:lnTo>
                <a:lnTo>
                  <a:pt x="8081" y="3986"/>
                </a:lnTo>
                <a:lnTo>
                  <a:pt x="6337" y="2399"/>
                </a:lnTo>
                <a:lnTo>
                  <a:pt x="4221" y="388"/>
                </a:lnTo>
                <a:lnTo>
                  <a:pt x="2811" y="0"/>
                </a:lnTo>
                <a:lnTo>
                  <a:pt x="1871" y="693"/>
                </a:lnTo>
                <a:lnTo>
                  <a:pt x="362" y="4100"/>
                </a:lnTo>
                <a:lnTo>
                  <a:pt x="23" y="12246"/>
                </a:lnTo>
                <a:lnTo>
                  <a:pt x="0" y="22238"/>
                </a:lnTo>
                <a:lnTo>
                  <a:pt x="949" y="25997"/>
                </a:lnTo>
                <a:lnTo>
                  <a:pt x="2535" y="29455"/>
                </a:lnTo>
                <a:lnTo>
                  <a:pt x="4544" y="32713"/>
                </a:lnTo>
                <a:lnTo>
                  <a:pt x="5884" y="36790"/>
                </a:lnTo>
                <a:lnTo>
                  <a:pt x="6777" y="41413"/>
                </a:lnTo>
                <a:lnTo>
                  <a:pt x="7372" y="46400"/>
                </a:lnTo>
                <a:lnTo>
                  <a:pt x="8722" y="50677"/>
                </a:lnTo>
                <a:lnTo>
                  <a:pt x="10574" y="54481"/>
                </a:lnTo>
                <a:lnTo>
                  <a:pt x="12761" y="57969"/>
                </a:lnTo>
                <a:lnTo>
                  <a:pt x="15172" y="62200"/>
                </a:lnTo>
                <a:lnTo>
                  <a:pt x="20390" y="71981"/>
                </a:lnTo>
                <a:lnTo>
                  <a:pt x="28683" y="88197"/>
                </a:lnTo>
                <a:lnTo>
                  <a:pt x="30549" y="93782"/>
                </a:lnTo>
                <a:lnTo>
                  <a:pt x="31793" y="99410"/>
                </a:lnTo>
                <a:lnTo>
                  <a:pt x="32622" y="105067"/>
                </a:lnTo>
                <a:lnTo>
                  <a:pt x="34127" y="109791"/>
                </a:lnTo>
                <a:lnTo>
                  <a:pt x="36083" y="113893"/>
                </a:lnTo>
                <a:lnTo>
                  <a:pt x="38340" y="117580"/>
                </a:lnTo>
                <a:lnTo>
                  <a:pt x="40797" y="121943"/>
                </a:lnTo>
                <a:lnTo>
                  <a:pt x="46067" y="131870"/>
                </a:lnTo>
                <a:lnTo>
                  <a:pt x="47853" y="137185"/>
                </a:lnTo>
                <a:lnTo>
                  <a:pt x="49044" y="142633"/>
                </a:lnTo>
                <a:lnTo>
                  <a:pt x="49838" y="148170"/>
                </a:lnTo>
                <a:lnTo>
                  <a:pt x="49414" y="153766"/>
                </a:lnTo>
                <a:lnTo>
                  <a:pt x="48180" y="159402"/>
                </a:lnTo>
                <a:lnTo>
                  <a:pt x="46404" y="165064"/>
                </a:lnTo>
                <a:lnTo>
                  <a:pt x="45220" y="169792"/>
                </a:lnTo>
                <a:lnTo>
                  <a:pt x="43905" y="177584"/>
                </a:lnTo>
                <a:lnTo>
                  <a:pt x="44507" y="181948"/>
                </a:lnTo>
                <a:lnTo>
                  <a:pt x="45861" y="186763"/>
                </a:lnTo>
                <a:lnTo>
                  <a:pt x="47715" y="191877"/>
                </a:lnTo>
                <a:lnTo>
                  <a:pt x="48000" y="196239"/>
                </a:lnTo>
                <a:lnTo>
                  <a:pt x="47237" y="200100"/>
                </a:lnTo>
                <a:lnTo>
                  <a:pt x="45775" y="203626"/>
                </a:lnTo>
                <a:lnTo>
                  <a:pt x="45754" y="206929"/>
                </a:lnTo>
                <a:lnTo>
                  <a:pt x="46692" y="210084"/>
                </a:lnTo>
                <a:lnTo>
                  <a:pt x="48270" y="213140"/>
                </a:lnTo>
                <a:lnTo>
                  <a:pt x="50023" y="219075"/>
                </a:lnTo>
                <a:lnTo>
                  <a:pt x="50802" y="224888"/>
                </a:lnTo>
                <a:lnTo>
                  <a:pt x="51148" y="230646"/>
                </a:lnTo>
                <a:lnTo>
                  <a:pt x="52193" y="233516"/>
                </a:lnTo>
                <a:lnTo>
                  <a:pt x="53842" y="236381"/>
                </a:lnTo>
                <a:lnTo>
                  <a:pt x="55894" y="239244"/>
                </a:lnTo>
                <a:lnTo>
                  <a:pt x="58174" y="244964"/>
                </a:lnTo>
                <a:lnTo>
                  <a:pt x="58782" y="247823"/>
                </a:lnTo>
                <a:lnTo>
                  <a:pt x="60140" y="249729"/>
                </a:lnTo>
                <a:lnTo>
                  <a:pt x="61998" y="251000"/>
                </a:lnTo>
                <a:lnTo>
                  <a:pt x="67272" y="253039"/>
                </a:lnTo>
                <a:lnTo>
                  <a:pt x="67705" y="254159"/>
                </a:lnTo>
                <a:lnTo>
                  <a:pt x="68570" y="262109"/>
                </a:lnTo>
                <a:lnTo>
                  <a:pt x="68570" y="262114"/>
                </a:lnTo>
                <a:lnTo>
                  <a:pt x="77143" y="2621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610"/>
          <p:cNvSpPr/>
          <p:nvPr/>
        </p:nvSpPr>
        <p:spPr>
          <a:xfrm>
            <a:off x="2818300" y="3197542"/>
            <a:ext cx="279075" cy="274321"/>
          </a:xfrm>
          <a:custGeom>
            <a:avLst/>
            <a:gdLst/>
            <a:ahLst/>
            <a:cxnLst/>
            <a:rect l="0" t="0" r="0" b="0"/>
            <a:pathLst>
              <a:path w="279075" h="274321">
                <a:moveTo>
                  <a:pt x="142069" y="0"/>
                </a:moveTo>
                <a:lnTo>
                  <a:pt x="147008" y="0"/>
                </a:lnTo>
                <a:lnTo>
                  <a:pt x="137592" y="0"/>
                </a:lnTo>
                <a:lnTo>
                  <a:pt x="135275" y="953"/>
                </a:lnTo>
                <a:lnTo>
                  <a:pt x="130160" y="4551"/>
                </a:lnTo>
                <a:lnTo>
                  <a:pt x="126509" y="5892"/>
                </a:lnTo>
                <a:lnTo>
                  <a:pt x="122171" y="6785"/>
                </a:lnTo>
                <a:lnTo>
                  <a:pt x="117374" y="7381"/>
                </a:lnTo>
                <a:lnTo>
                  <a:pt x="112271" y="7778"/>
                </a:lnTo>
                <a:lnTo>
                  <a:pt x="106964" y="8043"/>
                </a:lnTo>
                <a:lnTo>
                  <a:pt x="101521" y="8220"/>
                </a:lnTo>
                <a:lnTo>
                  <a:pt x="95987" y="9290"/>
                </a:lnTo>
                <a:lnTo>
                  <a:pt x="90393" y="10956"/>
                </a:lnTo>
                <a:lnTo>
                  <a:pt x="84758" y="13019"/>
                </a:lnTo>
                <a:lnTo>
                  <a:pt x="79097" y="14394"/>
                </a:lnTo>
                <a:lnTo>
                  <a:pt x="73418" y="15311"/>
                </a:lnTo>
                <a:lnTo>
                  <a:pt x="67727" y="15923"/>
                </a:lnTo>
                <a:lnTo>
                  <a:pt x="62028" y="16330"/>
                </a:lnTo>
                <a:lnTo>
                  <a:pt x="56323" y="16602"/>
                </a:lnTo>
                <a:lnTo>
                  <a:pt x="41733" y="16984"/>
                </a:lnTo>
                <a:lnTo>
                  <a:pt x="38031" y="17038"/>
                </a:lnTo>
                <a:lnTo>
                  <a:pt x="34610" y="16121"/>
                </a:lnTo>
                <a:lnTo>
                  <a:pt x="28270" y="12562"/>
                </a:lnTo>
                <a:lnTo>
                  <a:pt x="22277" y="10346"/>
                </a:lnTo>
                <a:lnTo>
                  <a:pt x="16438" y="9361"/>
                </a:lnTo>
                <a:lnTo>
                  <a:pt x="8749" y="8806"/>
                </a:lnTo>
                <a:lnTo>
                  <a:pt x="5059" y="8582"/>
                </a:lnTo>
                <a:lnTo>
                  <a:pt x="403" y="13126"/>
                </a:lnTo>
                <a:lnTo>
                  <a:pt x="0" y="14466"/>
                </a:lnTo>
                <a:lnTo>
                  <a:pt x="684" y="15359"/>
                </a:lnTo>
                <a:lnTo>
                  <a:pt x="2093" y="15954"/>
                </a:lnTo>
                <a:lnTo>
                  <a:pt x="3032" y="18256"/>
                </a:lnTo>
                <a:lnTo>
                  <a:pt x="4075" y="25894"/>
                </a:lnTo>
                <a:lnTo>
                  <a:pt x="4538" y="33098"/>
                </a:lnTo>
                <a:lnTo>
                  <a:pt x="4662" y="36353"/>
                </a:lnTo>
                <a:lnTo>
                  <a:pt x="5697" y="40428"/>
                </a:lnTo>
                <a:lnTo>
                  <a:pt x="7340" y="45050"/>
                </a:lnTo>
                <a:lnTo>
                  <a:pt x="9387" y="50036"/>
                </a:lnTo>
                <a:lnTo>
                  <a:pt x="10752" y="56217"/>
                </a:lnTo>
                <a:lnTo>
                  <a:pt x="11662" y="63196"/>
                </a:lnTo>
                <a:lnTo>
                  <a:pt x="12269" y="70705"/>
                </a:lnTo>
                <a:lnTo>
                  <a:pt x="12673" y="77617"/>
                </a:lnTo>
                <a:lnTo>
                  <a:pt x="13122" y="90377"/>
                </a:lnTo>
                <a:lnTo>
                  <a:pt x="13375" y="108270"/>
                </a:lnTo>
                <a:lnTo>
                  <a:pt x="12458" y="114090"/>
                </a:lnTo>
                <a:lnTo>
                  <a:pt x="10895" y="119875"/>
                </a:lnTo>
                <a:lnTo>
                  <a:pt x="8900" y="125637"/>
                </a:lnTo>
                <a:lnTo>
                  <a:pt x="7569" y="131383"/>
                </a:lnTo>
                <a:lnTo>
                  <a:pt x="6683" y="137119"/>
                </a:lnTo>
                <a:lnTo>
                  <a:pt x="6092" y="142847"/>
                </a:lnTo>
                <a:lnTo>
                  <a:pt x="5698" y="148571"/>
                </a:lnTo>
                <a:lnTo>
                  <a:pt x="5435" y="154293"/>
                </a:lnTo>
                <a:lnTo>
                  <a:pt x="5065" y="168906"/>
                </a:lnTo>
                <a:lnTo>
                  <a:pt x="4912" y="188049"/>
                </a:lnTo>
                <a:lnTo>
                  <a:pt x="7451" y="188352"/>
                </a:lnTo>
                <a:lnTo>
                  <a:pt x="15492" y="188574"/>
                </a:lnTo>
                <a:lnTo>
                  <a:pt x="17680" y="188581"/>
                </a:lnTo>
                <a:lnTo>
                  <a:pt x="25190" y="186049"/>
                </a:lnTo>
                <a:lnTo>
                  <a:pt x="29860" y="184040"/>
                </a:lnTo>
                <a:lnTo>
                  <a:pt x="37589" y="179268"/>
                </a:lnTo>
                <a:lnTo>
                  <a:pt x="45151" y="173020"/>
                </a:lnTo>
                <a:lnTo>
                  <a:pt x="49835" y="168687"/>
                </a:lnTo>
                <a:lnTo>
                  <a:pt x="54862" y="163893"/>
                </a:lnTo>
                <a:lnTo>
                  <a:pt x="60119" y="159744"/>
                </a:lnTo>
                <a:lnTo>
                  <a:pt x="65528" y="156026"/>
                </a:lnTo>
                <a:lnTo>
                  <a:pt x="71039" y="152595"/>
                </a:lnTo>
                <a:lnTo>
                  <a:pt x="76619" y="149355"/>
                </a:lnTo>
                <a:lnTo>
                  <a:pt x="87898" y="143215"/>
                </a:lnTo>
                <a:lnTo>
                  <a:pt x="94525" y="140244"/>
                </a:lnTo>
                <a:lnTo>
                  <a:pt x="101801" y="137311"/>
                </a:lnTo>
                <a:lnTo>
                  <a:pt x="117505" y="131512"/>
                </a:lnTo>
                <a:lnTo>
                  <a:pt x="134009" y="125760"/>
                </a:lnTo>
                <a:lnTo>
                  <a:pt x="141459" y="123845"/>
                </a:lnTo>
                <a:lnTo>
                  <a:pt x="148330" y="122568"/>
                </a:lnTo>
                <a:lnTo>
                  <a:pt x="154816" y="121717"/>
                </a:lnTo>
                <a:lnTo>
                  <a:pt x="161997" y="121150"/>
                </a:lnTo>
                <a:lnTo>
                  <a:pt x="169642" y="120772"/>
                </a:lnTo>
                <a:lnTo>
                  <a:pt x="177596" y="120519"/>
                </a:lnTo>
                <a:lnTo>
                  <a:pt x="184804" y="121304"/>
                </a:lnTo>
                <a:lnTo>
                  <a:pt x="191514" y="122779"/>
                </a:lnTo>
                <a:lnTo>
                  <a:pt x="197893" y="124716"/>
                </a:lnTo>
                <a:lnTo>
                  <a:pt x="204050" y="126006"/>
                </a:lnTo>
                <a:lnTo>
                  <a:pt x="210060" y="126867"/>
                </a:lnTo>
                <a:lnTo>
                  <a:pt x="215971" y="127440"/>
                </a:lnTo>
                <a:lnTo>
                  <a:pt x="222770" y="128775"/>
                </a:lnTo>
                <a:lnTo>
                  <a:pt x="230160" y="130618"/>
                </a:lnTo>
                <a:lnTo>
                  <a:pt x="237944" y="132798"/>
                </a:lnTo>
                <a:lnTo>
                  <a:pt x="244086" y="135205"/>
                </a:lnTo>
                <a:lnTo>
                  <a:pt x="249133" y="137762"/>
                </a:lnTo>
                <a:lnTo>
                  <a:pt x="253450" y="140419"/>
                </a:lnTo>
                <a:lnTo>
                  <a:pt x="260787" y="148451"/>
                </a:lnTo>
                <a:lnTo>
                  <a:pt x="264077" y="153260"/>
                </a:lnTo>
                <a:lnTo>
                  <a:pt x="270273" y="161143"/>
                </a:lnTo>
                <a:lnTo>
                  <a:pt x="273258" y="164579"/>
                </a:lnTo>
                <a:lnTo>
                  <a:pt x="275248" y="168774"/>
                </a:lnTo>
                <a:lnTo>
                  <a:pt x="276576" y="173476"/>
                </a:lnTo>
                <a:lnTo>
                  <a:pt x="277460" y="178516"/>
                </a:lnTo>
                <a:lnTo>
                  <a:pt x="278443" y="186656"/>
                </a:lnTo>
                <a:lnTo>
                  <a:pt x="278880" y="194400"/>
                </a:lnTo>
                <a:lnTo>
                  <a:pt x="279074" y="204192"/>
                </a:lnTo>
                <a:lnTo>
                  <a:pt x="276269" y="209471"/>
                </a:lnTo>
                <a:lnTo>
                  <a:pt x="271540" y="214895"/>
                </a:lnTo>
                <a:lnTo>
                  <a:pt x="260572" y="225049"/>
                </a:lnTo>
                <a:lnTo>
                  <a:pt x="252522" y="232737"/>
                </a:lnTo>
                <a:lnTo>
                  <a:pt x="248090" y="236120"/>
                </a:lnTo>
                <a:lnTo>
                  <a:pt x="243229" y="239329"/>
                </a:lnTo>
                <a:lnTo>
                  <a:pt x="238085" y="242420"/>
                </a:lnTo>
                <a:lnTo>
                  <a:pt x="232750" y="245433"/>
                </a:lnTo>
                <a:lnTo>
                  <a:pt x="221742" y="251321"/>
                </a:lnTo>
                <a:lnTo>
                  <a:pt x="204834" y="259991"/>
                </a:lnTo>
                <a:lnTo>
                  <a:pt x="199153" y="261910"/>
                </a:lnTo>
                <a:lnTo>
                  <a:pt x="193460" y="263189"/>
                </a:lnTo>
                <a:lnTo>
                  <a:pt x="187760" y="264042"/>
                </a:lnTo>
                <a:lnTo>
                  <a:pt x="183007" y="264611"/>
                </a:lnTo>
                <a:lnTo>
                  <a:pt x="175187" y="265242"/>
                </a:lnTo>
                <a:lnTo>
                  <a:pt x="170815" y="266363"/>
                </a:lnTo>
                <a:lnTo>
                  <a:pt x="165996" y="268063"/>
                </a:lnTo>
                <a:lnTo>
                  <a:pt x="160878" y="270149"/>
                </a:lnTo>
                <a:lnTo>
                  <a:pt x="152651" y="272466"/>
                </a:lnTo>
                <a:lnTo>
                  <a:pt x="145820" y="273496"/>
                </a:lnTo>
                <a:lnTo>
                  <a:pt x="139609" y="273954"/>
                </a:lnTo>
                <a:lnTo>
                  <a:pt x="133673" y="274157"/>
                </a:lnTo>
                <a:lnTo>
                  <a:pt x="124925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611"/>
          <p:cNvSpPr/>
          <p:nvPr/>
        </p:nvSpPr>
        <p:spPr>
          <a:xfrm>
            <a:off x="3637597" y="3248977"/>
            <a:ext cx="240031" cy="205741"/>
          </a:xfrm>
          <a:custGeom>
            <a:avLst/>
            <a:gdLst/>
            <a:ahLst/>
            <a:cxnLst/>
            <a:rect l="0" t="0" r="0" b="0"/>
            <a:pathLst>
              <a:path w="240031" h="20574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2"/>
                </a:lnTo>
                <a:lnTo>
                  <a:pt x="10583" y="6785"/>
                </a:lnTo>
                <a:lnTo>
                  <a:pt x="16134" y="8731"/>
                </a:lnTo>
                <a:lnTo>
                  <a:pt x="20281" y="10583"/>
                </a:lnTo>
                <a:lnTo>
                  <a:pt x="24950" y="12770"/>
                </a:lnTo>
                <a:lnTo>
                  <a:pt x="29016" y="15181"/>
                </a:lnTo>
                <a:lnTo>
                  <a:pt x="36074" y="20400"/>
                </a:lnTo>
                <a:lnTo>
                  <a:pt x="40242" y="23125"/>
                </a:lnTo>
                <a:lnTo>
                  <a:pt x="44925" y="25894"/>
                </a:lnTo>
                <a:lnTo>
                  <a:pt x="49953" y="28693"/>
                </a:lnTo>
                <a:lnTo>
                  <a:pt x="60619" y="34342"/>
                </a:lnTo>
                <a:lnTo>
                  <a:pt x="82988" y="45730"/>
                </a:lnTo>
                <a:lnTo>
                  <a:pt x="88663" y="49537"/>
                </a:lnTo>
                <a:lnTo>
                  <a:pt x="94351" y="53980"/>
                </a:lnTo>
                <a:lnTo>
                  <a:pt x="100048" y="58847"/>
                </a:lnTo>
                <a:lnTo>
                  <a:pt x="105752" y="63044"/>
                </a:lnTo>
                <a:lnTo>
                  <a:pt x="111458" y="66794"/>
                </a:lnTo>
                <a:lnTo>
                  <a:pt x="117168" y="70247"/>
                </a:lnTo>
                <a:lnTo>
                  <a:pt x="122880" y="74454"/>
                </a:lnTo>
                <a:lnTo>
                  <a:pt x="128592" y="79164"/>
                </a:lnTo>
                <a:lnTo>
                  <a:pt x="134306" y="84208"/>
                </a:lnTo>
                <a:lnTo>
                  <a:pt x="140019" y="88524"/>
                </a:lnTo>
                <a:lnTo>
                  <a:pt x="145734" y="92353"/>
                </a:lnTo>
                <a:lnTo>
                  <a:pt x="151449" y="95859"/>
                </a:lnTo>
                <a:lnTo>
                  <a:pt x="156210" y="100101"/>
                </a:lnTo>
                <a:lnTo>
                  <a:pt x="160338" y="104834"/>
                </a:lnTo>
                <a:lnTo>
                  <a:pt x="164042" y="109894"/>
                </a:lnTo>
                <a:lnTo>
                  <a:pt x="168416" y="115173"/>
                </a:lnTo>
                <a:lnTo>
                  <a:pt x="173238" y="120597"/>
                </a:lnTo>
                <a:lnTo>
                  <a:pt x="182722" y="130751"/>
                </a:lnTo>
                <a:lnTo>
                  <a:pt x="190112" y="138439"/>
                </a:lnTo>
                <a:lnTo>
                  <a:pt x="193416" y="142775"/>
                </a:lnTo>
                <a:lnTo>
                  <a:pt x="196572" y="147571"/>
                </a:lnTo>
                <a:lnTo>
                  <a:pt x="199628" y="152673"/>
                </a:lnTo>
                <a:lnTo>
                  <a:pt x="202618" y="157027"/>
                </a:lnTo>
                <a:lnTo>
                  <a:pt x="205564" y="160882"/>
                </a:lnTo>
                <a:lnTo>
                  <a:pt x="208480" y="164405"/>
                </a:lnTo>
                <a:lnTo>
                  <a:pt x="210424" y="167706"/>
                </a:lnTo>
                <a:lnTo>
                  <a:pt x="212584" y="173914"/>
                </a:lnTo>
                <a:lnTo>
                  <a:pt x="213544" y="179848"/>
                </a:lnTo>
                <a:lnTo>
                  <a:pt x="213801" y="182763"/>
                </a:lnTo>
                <a:lnTo>
                  <a:pt x="214924" y="184707"/>
                </a:lnTo>
                <a:lnTo>
                  <a:pt x="216625" y="186003"/>
                </a:lnTo>
                <a:lnTo>
                  <a:pt x="218712" y="186867"/>
                </a:lnTo>
                <a:lnTo>
                  <a:pt x="226199" y="192634"/>
                </a:lnTo>
                <a:lnTo>
                  <a:pt x="231661" y="197693"/>
                </a:lnTo>
                <a:lnTo>
                  <a:pt x="24003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612"/>
          <p:cNvSpPr/>
          <p:nvPr/>
        </p:nvSpPr>
        <p:spPr>
          <a:xfrm>
            <a:off x="3731895" y="3214687"/>
            <a:ext cx="180023" cy="231459"/>
          </a:xfrm>
          <a:custGeom>
            <a:avLst/>
            <a:gdLst/>
            <a:ahLst/>
            <a:cxnLst/>
            <a:rect l="0" t="0" r="0" b="0"/>
            <a:pathLst>
              <a:path w="180023" h="231459">
                <a:moveTo>
                  <a:pt x="180022" y="0"/>
                </a:moveTo>
                <a:lnTo>
                  <a:pt x="158784" y="0"/>
                </a:lnTo>
                <a:lnTo>
                  <a:pt x="157291" y="953"/>
                </a:lnTo>
                <a:lnTo>
                  <a:pt x="156295" y="2540"/>
                </a:lnTo>
                <a:lnTo>
                  <a:pt x="155189" y="6844"/>
                </a:lnTo>
                <a:lnTo>
                  <a:pt x="154698" y="11932"/>
                </a:lnTo>
                <a:lnTo>
                  <a:pt x="153614" y="15575"/>
                </a:lnTo>
                <a:lnTo>
                  <a:pt x="151940" y="19908"/>
                </a:lnTo>
                <a:lnTo>
                  <a:pt x="149870" y="24702"/>
                </a:lnTo>
                <a:lnTo>
                  <a:pt x="146586" y="29803"/>
                </a:lnTo>
                <a:lnTo>
                  <a:pt x="142491" y="35109"/>
                </a:lnTo>
                <a:lnTo>
                  <a:pt x="137856" y="40551"/>
                </a:lnTo>
                <a:lnTo>
                  <a:pt x="132862" y="47037"/>
                </a:lnTo>
                <a:lnTo>
                  <a:pt x="127627" y="54218"/>
                </a:lnTo>
                <a:lnTo>
                  <a:pt x="122232" y="61863"/>
                </a:lnTo>
                <a:lnTo>
                  <a:pt x="117682" y="68864"/>
                </a:lnTo>
                <a:lnTo>
                  <a:pt x="113698" y="75437"/>
                </a:lnTo>
                <a:lnTo>
                  <a:pt x="110088" y="81724"/>
                </a:lnTo>
                <a:lnTo>
                  <a:pt x="105777" y="88772"/>
                </a:lnTo>
                <a:lnTo>
                  <a:pt x="95907" y="104225"/>
                </a:lnTo>
                <a:lnTo>
                  <a:pt x="79640" y="128989"/>
                </a:lnTo>
                <a:lnTo>
                  <a:pt x="74048" y="136475"/>
                </a:lnTo>
                <a:lnTo>
                  <a:pt x="68415" y="143371"/>
                </a:lnTo>
                <a:lnTo>
                  <a:pt x="62755" y="149873"/>
                </a:lnTo>
                <a:lnTo>
                  <a:pt x="58029" y="157066"/>
                </a:lnTo>
                <a:lnTo>
                  <a:pt x="53926" y="164718"/>
                </a:lnTo>
                <a:lnTo>
                  <a:pt x="50238" y="172677"/>
                </a:lnTo>
                <a:lnTo>
                  <a:pt x="45874" y="178936"/>
                </a:lnTo>
                <a:lnTo>
                  <a:pt x="41061" y="184060"/>
                </a:lnTo>
                <a:lnTo>
                  <a:pt x="35946" y="188430"/>
                </a:lnTo>
                <a:lnTo>
                  <a:pt x="31584" y="193247"/>
                </a:lnTo>
                <a:lnTo>
                  <a:pt x="27723" y="198364"/>
                </a:lnTo>
                <a:lnTo>
                  <a:pt x="24197" y="203680"/>
                </a:lnTo>
                <a:lnTo>
                  <a:pt x="20894" y="208177"/>
                </a:lnTo>
                <a:lnTo>
                  <a:pt x="17739" y="212127"/>
                </a:lnTo>
                <a:lnTo>
                  <a:pt x="10383" y="220760"/>
                </a:lnTo>
                <a:lnTo>
                  <a:pt x="6837" y="224480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613"/>
          <p:cNvSpPr/>
          <p:nvPr/>
        </p:nvSpPr>
        <p:spPr>
          <a:xfrm>
            <a:off x="4014787" y="3326129"/>
            <a:ext cx="145734" cy="17147"/>
          </a:xfrm>
          <a:custGeom>
            <a:avLst/>
            <a:gdLst/>
            <a:ahLst/>
            <a:cxnLst/>
            <a:rect l="0" t="0" r="0" b="0"/>
            <a:pathLst>
              <a:path w="145734" h="17147">
                <a:moveTo>
                  <a:pt x="0" y="17146"/>
                </a:moveTo>
                <a:lnTo>
                  <a:pt x="20151" y="17146"/>
                </a:lnTo>
                <a:lnTo>
                  <a:pt x="23911" y="16193"/>
                </a:lnTo>
                <a:lnTo>
                  <a:pt x="28323" y="14606"/>
                </a:lnTo>
                <a:lnTo>
                  <a:pt x="33170" y="12595"/>
                </a:lnTo>
                <a:lnTo>
                  <a:pt x="37353" y="11254"/>
                </a:lnTo>
                <a:lnTo>
                  <a:pt x="41094" y="10360"/>
                </a:lnTo>
                <a:lnTo>
                  <a:pt x="44541" y="9765"/>
                </a:lnTo>
                <a:lnTo>
                  <a:pt x="48745" y="9368"/>
                </a:lnTo>
                <a:lnTo>
                  <a:pt x="53451" y="9103"/>
                </a:lnTo>
                <a:lnTo>
                  <a:pt x="63761" y="8808"/>
                </a:lnTo>
                <a:lnTo>
                  <a:pt x="91558" y="8604"/>
                </a:lnTo>
                <a:lnTo>
                  <a:pt x="98186" y="7641"/>
                </a:lnTo>
                <a:lnTo>
                  <a:pt x="105463" y="6047"/>
                </a:lnTo>
                <a:lnTo>
                  <a:pt x="113171" y="4032"/>
                </a:lnTo>
                <a:lnTo>
                  <a:pt x="120215" y="2688"/>
                </a:lnTo>
                <a:lnTo>
                  <a:pt x="126816" y="1792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614"/>
          <p:cNvSpPr/>
          <p:nvPr/>
        </p:nvSpPr>
        <p:spPr>
          <a:xfrm>
            <a:off x="4237672" y="3197554"/>
            <a:ext cx="205741" cy="222840"/>
          </a:xfrm>
          <a:custGeom>
            <a:avLst/>
            <a:gdLst/>
            <a:ahLst/>
            <a:cxnLst/>
            <a:rect l="0" t="0" r="0" b="0"/>
            <a:pathLst>
              <a:path w="205741" h="222840">
                <a:moveTo>
                  <a:pt x="0" y="25706"/>
                </a:moveTo>
                <a:lnTo>
                  <a:pt x="0" y="18325"/>
                </a:lnTo>
                <a:lnTo>
                  <a:pt x="953" y="17928"/>
                </a:lnTo>
                <a:lnTo>
                  <a:pt x="4551" y="17486"/>
                </a:lnTo>
                <a:lnTo>
                  <a:pt x="5891" y="16416"/>
                </a:lnTo>
                <a:lnTo>
                  <a:pt x="6785" y="14750"/>
                </a:lnTo>
                <a:lnTo>
                  <a:pt x="7381" y="12687"/>
                </a:lnTo>
                <a:lnTo>
                  <a:pt x="10583" y="7854"/>
                </a:lnTo>
                <a:lnTo>
                  <a:pt x="12770" y="5232"/>
                </a:lnTo>
                <a:lnTo>
                  <a:pt x="15181" y="3484"/>
                </a:lnTo>
                <a:lnTo>
                  <a:pt x="20400" y="1542"/>
                </a:lnTo>
                <a:lnTo>
                  <a:pt x="24077" y="1024"/>
                </a:lnTo>
                <a:lnTo>
                  <a:pt x="28434" y="679"/>
                </a:lnTo>
                <a:lnTo>
                  <a:pt x="37403" y="295"/>
                </a:lnTo>
                <a:lnTo>
                  <a:pt x="44563" y="125"/>
                </a:lnTo>
                <a:lnTo>
                  <a:pt x="74695" y="0"/>
                </a:lnTo>
                <a:lnTo>
                  <a:pt x="79324" y="949"/>
                </a:lnTo>
                <a:lnTo>
                  <a:pt x="83363" y="2533"/>
                </a:lnTo>
                <a:lnTo>
                  <a:pt x="87008" y="4542"/>
                </a:lnTo>
                <a:lnTo>
                  <a:pt x="90390" y="6834"/>
                </a:lnTo>
                <a:lnTo>
                  <a:pt x="96689" y="11921"/>
                </a:lnTo>
                <a:lnTo>
                  <a:pt x="99702" y="13658"/>
                </a:lnTo>
                <a:lnTo>
                  <a:pt x="105589" y="15589"/>
                </a:lnTo>
                <a:lnTo>
                  <a:pt x="108493" y="18008"/>
                </a:lnTo>
                <a:lnTo>
                  <a:pt x="111381" y="21527"/>
                </a:lnTo>
                <a:lnTo>
                  <a:pt x="114259" y="25777"/>
                </a:lnTo>
                <a:lnTo>
                  <a:pt x="116178" y="30516"/>
                </a:lnTo>
                <a:lnTo>
                  <a:pt x="117457" y="35580"/>
                </a:lnTo>
                <a:lnTo>
                  <a:pt x="118310" y="40861"/>
                </a:lnTo>
                <a:lnTo>
                  <a:pt x="117926" y="46287"/>
                </a:lnTo>
                <a:lnTo>
                  <a:pt x="116717" y="51809"/>
                </a:lnTo>
                <a:lnTo>
                  <a:pt x="114959" y="57395"/>
                </a:lnTo>
                <a:lnTo>
                  <a:pt x="112834" y="63024"/>
                </a:lnTo>
                <a:lnTo>
                  <a:pt x="110466" y="68683"/>
                </a:lnTo>
                <a:lnTo>
                  <a:pt x="107934" y="74359"/>
                </a:lnTo>
                <a:lnTo>
                  <a:pt x="102581" y="85747"/>
                </a:lnTo>
                <a:lnTo>
                  <a:pt x="99820" y="91451"/>
                </a:lnTo>
                <a:lnTo>
                  <a:pt x="97026" y="98111"/>
                </a:lnTo>
                <a:lnTo>
                  <a:pt x="94212" y="105408"/>
                </a:lnTo>
                <a:lnTo>
                  <a:pt x="91383" y="113131"/>
                </a:lnTo>
                <a:lnTo>
                  <a:pt x="88544" y="120184"/>
                </a:lnTo>
                <a:lnTo>
                  <a:pt x="85700" y="126791"/>
                </a:lnTo>
                <a:lnTo>
                  <a:pt x="82851" y="133101"/>
                </a:lnTo>
                <a:lnTo>
                  <a:pt x="80951" y="138260"/>
                </a:lnTo>
                <a:lnTo>
                  <a:pt x="79685" y="142652"/>
                </a:lnTo>
                <a:lnTo>
                  <a:pt x="78841" y="146532"/>
                </a:lnTo>
                <a:lnTo>
                  <a:pt x="77326" y="151024"/>
                </a:lnTo>
                <a:lnTo>
                  <a:pt x="75363" y="155924"/>
                </a:lnTo>
                <a:lnTo>
                  <a:pt x="73102" y="161095"/>
                </a:lnTo>
                <a:lnTo>
                  <a:pt x="70642" y="165495"/>
                </a:lnTo>
                <a:lnTo>
                  <a:pt x="68050" y="169381"/>
                </a:lnTo>
                <a:lnTo>
                  <a:pt x="65369" y="172924"/>
                </a:lnTo>
                <a:lnTo>
                  <a:pt x="62390" y="179401"/>
                </a:lnTo>
                <a:lnTo>
                  <a:pt x="61596" y="182462"/>
                </a:lnTo>
                <a:lnTo>
                  <a:pt x="61067" y="186407"/>
                </a:lnTo>
                <a:lnTo>
                  <a:pt x="60714" y="190943"/>
                </a:lnTo>
                <a:lnTo>
                  <a:pt x="60147" y="202807"/>
                </a:lnTo>
                <a:lnTo>
                  <a:pt x="60049" y="209414"/>
                </a:lnTo>
                <a:lnTo>
                  <a:pt x="60988" y="211043"/>
                </a:lnTo>
                <a:lnTo>
                  <a:pt x="62566" y="212129"/>
                </a:lnTo>
                <a:lnTo>
                  <a:pt x="64570" y="212852"/>
                </a:lnTo>
                <a:lnTo>
                  <a:pt x="69338" y="216197"/>
                </a:lnTo>
                <a:lnTo>
                  <a:pt x="71943" y="218422"/>
                </a:lnTo>
                <a:lnTo>
                  <a:pt x="74632" y="219906"/>
                </a:lnTo>
                <a:lnTo>
                  <a:pt x="80160" y="221555"/>
                </a:lnTo>
                <a:lnTo>
                  <a:pt x="85792" y="222287"/>
                </a:lnTo>
                <a:lnTo>
                  <a:pt x="88627" y="222482"/>
                </a:lnTo>
                <a:lnTo>
                  <a:pt x="92422" y="222613"/>
                </a:lnTo>
                <a:lnTo>
                  <a:pt x="109661" y="222822"/>
                </a:lnTo>
                <a:lnTo>
                  <a:pt x="113113" y="222839"/>
                </a:lnTo>
                <a:lnTo>
                  <a:pt x="117318" y="221898"/>
                </a:lnTo>
                <a:lnTo>
                  <a:pt x="122027" y="220318"/>
                </a:lnTo>
                <a:lnTo>
                  <a:pt x="127072" y="218312"/>
                </a:lnTo>
                <a:lnTo>
                  <a:pt x="133292" y="216975"/>
                </a:lnTo>
                <a:lnTo>
                  <a:pt x="140296" y="216083"/>
                </a:lnTo>
                <a:lnTo>
                  <a:pt x="147823" y="215489"/>
                </a:lnTo>
                <a:lnTo>
                  <a:pt x="154747" y="215093"/>
                </a:lnTo>
                <a:lnTo>
                  <a:pt x="167519" y="214653"/>
                </a:lnTo>
                <a:lnTo>
                  <a:pt x="205740" y="2143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615"/>
          <p:cNvSpPr/>
          <p:nvPr/>
        </p:nvSpPr>
        <p:spPr>
          <a:xfrm>
            <a:off x="5275300" y="3154724"/>
            <a:ext cx="230706" cy="253163"/>
          </a:xfrm>
          <a:custGeom>
            <a:avLst/>
            <a:gdLst/>
            <a:ahLst/>
            <a:cxnLst/>
            <a:rect l="0" t="0" r="0" b="0"/>
            <a:pathLst>
              <a:path w="230706" h="253163">
                <a:moveTo>
                  <a:pt x="16790" y="17101"/>
                </a:moveTo>
                <a:lnTo>
                  <a:pt x="16790" y="45720"/>
                </a:lnTo>
                <a:lnTo>
                  <a:pt x="15837" y="49515"/>
                </a:lnTo>
                <a:lnTo>
                  <a:pt x="14250" y="53950"/>
                </a:lnTo>
                <a:lnTo>
                  <a:pt x="12239" y="58812"/>
                </a:lnTo>
                <a:lnTo>
                  <a:pt x="10898" y="63006"/>
                </a:lnTo>
                <a:lnTo>
                  <a:pt x="9408" y="70205"/>
                </a:lnTo>
                <a:lnTo>
                  <a:pt x="9011" y="74411"/>
                </a:lnTo>
                <a:lnTo>
                  <a:pt x="8746" y="79120"/>
                </a:lnTo>
                <a:lnTo>
                  <a:pt x="8453" y="89432"/>
                </a:lnTo>
                <a:lnTo>
                  <a:pt x="8322" y="100366"/>
                </a:lnTo>
                <a:lnTo>
                  <a:pt x="7334" y="105948"/>
                </a:lnTo>
                <a:lnTo>
                  <a:pt x="5724" y="111575"/>
                </a:lnTo>
                <a:lnTo>
                  <a:pt x="3697" y="117231"/>
                </a:lnTo>
                <a:lnTo>
                  <a:pt x="2346" y="122906"/>
                </a:lnTo>
                <a:lnTo>
                  <a:pt x="1446" y="128595"/>
                </a:lnTo>
                <a:lnTo>
                  <a:pt x="845" y="134293"/>
                </a:lnTo>
                <a:lnTo>
                  <a:pt x="445" y="139996"/>
                </a:lnTo>
                <a:lnTo>
                  <a:pt x="178" y="145704"/>
                </a:lnTo>
                <a:lnTo>
                  <a:pt x="0" y="151414"/>
                </a:lnTo>
                <a:lnTo>
                  <a:pt x="834" y="157125"/>
                </a:lnTo>
                <a:lnTo>
                  <a:pt x="2343" y="162838"/>
                </a:lnTo>
                <a:lnTo>
                  <a:pt x="4301" y="168551"/>
                </a:lnTo>
                <a:lnTo>
                  <a:pt x="5606" y="173313"/>
                </a:lnTo>
                <a:lnTo>
                  <a:pt x="7057" y="181143"/>
                </a:lnTo>
                <a:lnTo>
                  <a:pt x="7444" y="185517"/>
                </a:lnTo>
                <a:lnTo>
                  <a:pt x="7701" y="190338"/>
                </a:lnTo>
                <a:lnTo>
                  <a:pt x="7873" y="195457"/>
                </a:lnTo>
                <a:lnTo>
                  <a:pt x="8940" y="199823"/>
                </a:lnTo>
                <a:lnTo>
                  <a:pt x="12666" y="207213"/>
                </a:lnTo>
                <a:lnTo>
                  <a:pt x="17497" y="213672"/>
                </a:lnTo>
                <a:lnTo>
                  <a:pt x="20119" y="216729"/>
                </a:lnTo>
                <a:lnTo>
                  <a:pt x="21866" y="219718"/>
                </a:lnTo>
                <a:lnTo>
                  <a:pt x="23809" y="225580"/>
                </a:lnTo>
                <a:lnTo>
                  <a:pt x="26231" y="228477"/>
                </a:lnTo>
                <a:lnTo>
                  <a:pt x="29751" y="231361"/>
                </a:lnTo>
                <a:lnTo>
                  <a:pt x="34004" y="234236"/>
                </a:lnTo>
                <a:lnTo>
                  <a:pt x="37791" y="237105"/>
                </a:lnTo>
                <a:lnTo>
                  <a:pt x="44538" y="242833"/>
                </a:lnTo>
                <a:lnTo>
                  <a:pt x="48623" y="244741"/>
                </a:lnTo>
                <a:lnTo>
                  <a:pt x="53253" y="246014"/>
                </a:lnTo>
                <a:lnTo>
                  <a:pt x="58243" y="246862"/>
                </a:lnTo>
                <a:lnTo>
                  <a:pt x="62523" y="248380"/>
                </a:lnTo>
                <a:lnTo>
                  <a:pt x="66328" y="250344"/>
                </a:lnTo>
                <a:lnTo>
                  <a:pt x="69818" y="252606"/>
                </a:lnTo>
                <a:lnTo>
                  <a:pt x="74050" y="253162"/>
                </a:lnTo>
                <a:lnTo>
                  <a:pt x="78775" y="252580"/>
                </a:lnTo>
                <a:lnTo>
                  <a:pt x="83831" y="251239"/>
                </a:lnTo>
                <a:lnTo>
                  <a:pt x="89106" y="250346"/>
                </a:lnTo>
                <a:lnTo>
                  <a:pt x="94528" y="249750"/>
                </a:lnTo>
                <a:lnTo>
                  <a:pt x="100047" y="249353"/>
                </a:lnTo>
                <a:lnTo>
                  <a:pt x="104680" y="248135"/>
                </a:lnTo>
                <a:lnTo>
                  <a:pt x="108721" y="246371"/>
                </a:lnTo>
                <a:lnTo>
                  <a:pt x="112367" y="244243"/>
                </a:lnTo>
                <a:lnTo>
                  <a:pt x="116703" y="241871"/>
                </a:lnTo>
                <a:lnTo>
                  <a:pt x="131907" y="233983"/>
                </a:lnTo>
                <a:lnTo>
                  <a:pt x="142883" y="228428"/>
                </a:lnTo>
                <a:lnTo>
                  <a:pt x="147524" y="225613"/>
                </a:lnTo>
                <a:lnTo>
                  <a:pt x="151571" y="222784"/>
                </a:lnTo>
                <a:lnTo>
                  <a:pt x="155222" y="219945"/>
                </a:lnTo>
                <a:lnTo>
                  <a:pt x="158607" y="216148"/>
                </a:lnTo>
                <a:lnTo>
                  <a:pt x="161817" y="211711"/>
                </a:lnTo>
                <a:lnTo>
                  <a:pt x="164910" y="206849"/>
                </a:lnTo>
                <a:lnTo>
                  <a:pt x="168876" y="202654"/>
                </a:lnTo>
                <a:lnTo>
                  <a:pt x="173426" y="198905"/>
                </a:lnTo>
                <a:lnTo>
                  <a:pt x="178364" y="195454"/>
                </a:lnTo>
                <a:lnTo>
                  <a:pt x="182608" y="191248"/>
                </a:lnTo>
                <a:lnTo>
                  <a:pt x="186391" y="186539"/>
                </a:lnTo>
                <a:lnTo>
                  <a:pt x="189864" y="181494"/>
                </a:lnTo>
                <a:lnTo>
                  <a:pt x="193133" y="177179"/>
                </a:lnTo>
                <a:lnTo>
                  <a:pt x="199304" y="169844"/>
                </a:lnTo>
                <a:lnTo>
                  <a:pt x="202283" y="165602"/>
                </a:lnTo>
                <a:lnTo>
                  <a:pt x="205222" y="160869"/>
                </a:lnTo>
                <a:lnTo>
                  <a:pt x="208134" y="155809"/>
                </a:lnTo>
                <a:lnTo>
                  <a:pt x="213909" y="145106"/>
                </a:lnTo>
                <a:lnTo>
                  <a:pt x="216782" y="139585"/>
                </a:lnTo>
                <a:lnTo>
                  <a:pt x="218698" y="134952"/>
                </a:lnTo>
                <a:lnTo>
                  <a:pt x="220827" y="127264"/>
                </a:lnTo>
                <a:lnTo>
                  <a:pt x="222347" y="122928"/>
                </a:lnTo>
                <a:lnTo>
                  <a:pt x="224313" y="118132"/>
                </a:lnTo>
                <a:lnTo>
                  <a:pt x="226576" y="113030"/>
                </a:lnTo>
                <a:lnTo>
                  <a:pt x="228085" y="107723"/>
                </a:lnTo>
                <a:lnTo>
                  <a:pt x="229090" y="102281"/>
                </a:lnTo>
                <a:lnTo>
                  <a:pt x="229761" y="96748"/>
                </a:lnTo>
                <a:lnTo>
                  <a:pt x="230208" y="92106"/>
                </a:lnTo>
                <a:lnTo>
                  <a:pt x="230705" y="84409"/>
                </a:lnTo>
                <a:lnTo>
                  <a:pt x="229885" y="80070"/>
                </a:lnTo>
                <a:lnTo>
                  <a:pt x="228385" y="75273"/>
                </a:lnTo>
                <a:lnTo>
                  <a:pt x="226433" y="70170"/>
                </a:lnTo>
                <a:lnTo>
                  <a:pt x="225132" y="64863"/>
                </a:lnTo>
                <a:lnTo>
                  <a:pt x="224265" y="59419"/>
                </a:lnTo>
                <a:lnTo>
                  <a:pt x="223686" y="53885"/>
                </a:lnTo>
                <a:lnTo>
                  <a:pt x="222348" y="49244"/>
                </a:lnTo>
                <a:lnTo>
                  <a:pt x="218321" y="41547"/>
                </a:lnTo>
                <a:lnTo>
                  <a:pt x="213357" y="34951"/>
                </a:lnTo>
                <a:lnTo>
                  <a:pt x="207975" y="28844"/>
                </a:lnTo>
                <a:lnTo>
                  <a:pt x="202409" y="22955"/>
                </a:lnTo>
                <a:lnTo>
                  <a:pt x="185372" y="5683"/>
                </a:lnTo>
                <a:lnTo>
                  <a:pt x="181565" y="3774"/>
                </a:lnTo>
                <a:lnTo>
                  <a:pt x="177123" y="2501"/>
                </a:lnTo>
                <a:lnTo>
                  <a:pt x="172255" y="1653"/>
                </a:lnTo>
                <a:lnTo>
                  <a:pt x="167106" y="1087"/>
                </a:lnTo>
                <a:lnTo>
                  <a:pt x="161768" y="710"/>
                </a:lnTo>
                <a:lnTo>
                  <a:pt x="156304" y="458"/>
                </a:lnTo>
                <a:lnTo>
                  <a:pt x="145154" y="179"/>
                </a:lnTo>
                <a:lnTo>
                  <a:pt x="122473" y="0"/>
                </a:lnTo>
                <a:lnTo>
                  <a:pt x="116773" y="938"/>
                </a:lnTo>
                <a:lnTo>
                  <a:pt x="111068" y="2515"/>
                </a:lnTo>
                <a:lnTo>
                  <a:pt x="105359" y="4519"/>
                </a:lnTo>
                <a:lnTo>
                  <a:pt x="99648" y="5856"/>
                </a:lnTo>
                <a:lnTo>
                  <a:pt x="93936" y="6746"/>
                </a:lnTo>
                <a:lnTo>
                  <a:pt x="88223" y="7340"/>
                </a:lnTo>
                <a:lnTo>
                  <a:pt x="83462" y="8689"/>
                </a:lnTo>
                <a:lnTo>
                  <a:pt x="79336" y="10540"/>
                </a:lnTo>
                <a:lnTo>
                  <a:pt x="75632" y="12727"/>
                </a:lnTo>
                <a:lnTo>
                  <a:pt x="71258" y="14185"/>
                </a:lnTo>
                <a:lnTo>
                  <a:pt x="66437" y="15157"/>
                </a:lnTo>
                <a:lnTo>
                  <a:pt x="61318" y="15805"/>
                </a:lnTo>
                <a:lnTo>
                  <a:pt x="56000" y="16237"/>
                </a:lnTo>
                <a:lnTo>
                  <a:pt x="50550" y="16525"/>
                </a:lnTo>
                <a:lnTo>
                  <a:pt x="45011" y="16716"/>
                </a:lnTo>
                <a:lnTo>
                  <a:pt x="40367" y="17797"/>
                </a:lnTo>
                <a:lnTo>
                  <a:pt x="36318" y="19470"/>
                </a:lnTo>
                <a:lnTo>
                  <a:pt x="25362" y="256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616"/>
          <p:cNvSpPr/>
          <p:nvPr/>
        </p:nvSpPr>
        <p:spPr>
          <a:xfrm>
            <a:off x="2120295" y="3969070"/>
            <a:ext cx="282863" cy="17143"/>
          </a:xfrm>
          <a:custGeom>
            <a:avLst/>
            <a:gdLst/>
            <a:ahLst/>
            <a:cxnLst/>
            <a:rect l="0" t="0" r="0" b="0"/>
            <a:pathLst>
              <a:path w="282863" h="17143">
                <a:moveTo>
                  <a:pt x="8542" y="17142"/>
                </a:moveTo>
                <a:lnTo>
                  <a:pt x="0" y="17142"/>
                </a:lnTo>
                <a:lnTo>
                  <a:pt x="74665" y="17142"/>
                </a:lnTo>
                <a:lnTo>
                  <a:pt x="80247" y="16190"/>
                </a:lnTo>
                <a:lnTo>
                  <a:pt x="85873" y="14602"/>
                </a:lnTo>
                <a:lnTo>
                  <a:pt x="91528" y="12592"/>
                </a:lnTo>
                <a:lnTo>
                  <a:pt x="97203" y="11251"/>
                </a:lnTo>
                <a:lnTo>
                  <a:pt x="102892" y="10357"/>
                </a:lnTo>
                <a:lnTo>
                  <a:pt x="108590" y="9761"/>
                </a:lnTo>
                <a:lnTo>
                  <a:pt x="114293" y="9364"/>
                </a:lnTo>
                <a:lnTo>
                  <a:pt x="120000" y="9099"/>
                </a:lnTo>
                <a:lnTo>
                  <a:pt x="131421" y="8805"/>
                </a:lnTo>
                <a:lnTo>
                  <a:pt x="142848" y="8674"/>
                </a:lnTo>
                <a:lnTo>
                  <a:pt x="148562" y="7687"/>
                </a:lnTo>
                <a:lnTo>
                  <a:pt x="154276" y="6076"/>
                </a:lnTo>
                <a:lnTo>
                  <a:pt x="159990" y="4050"/>
                </a:lnTo>
                <a:lnTo>
                  <a:pt x="165705" y="2699"/>
                </a:lnTo>
                <a:lnTo>
                  <a:pt x="171420" y="1798"/>
                </a:lnTo>
                <a:lnTo>
                  <a:pt x="177135" y="1198"/>
                </a:lnTo>
                <a:lnTo>
                  <a:pt x="182850" y="798"/>
                </a:lnTo>
                <a:lnTo>
                  <a:pt x="188565" y="531"/>
                </a:lnTo>
                <a:lnTo>
                  <a:pt x="199994" y="235"/>
                </a:lnTo>
                <a:lnTo>
                  <a:pt x="265689" y="0"/>
                </a:lnTo>
                <a:lnTo>
                  <a:pt x="269509" y="952"/>
                </a:lnTo>
                <a:lnTo>
                  <a:pt x="273007" y="2538"/>
                </a:lnTo>
                <a:lnTo>
                  <a:pt x="282862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617"/>
          <p:cNvSpPr/>
          <p:nvPr/>
        </p:nvSpPr>
        <p:spPr>
          <a:xfrm>
            <a:off x="2591755" y="3789045"/>
            <a:ext cx="274147" cy="368112"/>
          </a:xfrm>
          <a:custGeom>
            <a:avLst/>
            <a:gdLst/>
            <a:ahLst/>
            <a:cxnLst/>
            <a:rect l="0" t="0" r="0" b="0"/>
            <a:pathLst>
              <a:path w="274147" h="368112">
                <a:moveTo>
                  <a:pt x="162874" y="0"/>
                </a:moveTo>
                <a:lnTo>
                  <a:pt x="149782" y="0"/>
                </a:lnTo>
                <a:lnTo>
                  <a:pt x="148431" y="952"/>
                </a:lnTo>
                <a:lnTo>
                  <a:pt x="147531" y="2540"/>
                </a:lnTo>
                <a:lnTo>
                  <a:pt x="146930" y="4550"/>
                </a:lnTo>
                <a:lnTo>
                  <a:pt x="145577" y="5891"/>
                </a:lnTo>
                <a:lnTo>
                  <a:pt x="143723" y="6785"/>
                </a:lnTo>
                <a:lnTo>
                  <a:pt x="138171" y="8730"/>
                </a:lnTo>
                <a:lnTo>
                  <a:pt x="134023" y="10583"/>
                </a:lnTo>
                <a:lnTo>
                  <a:pt x="129352" y="12770"/>
                </a:lnTo>
                <a:lnTo>
                  <a:pt x="124334" y="14228"/>
                </a:lnTo>
                <a:lnTo>
                  <a:pt x="119083" y="15200"/>
                </a:lnTo>
                <a:lnTo>
                  <a:pt x="113678" y="15848"/>
                </a:lnTo>
                <a:lnTo>
                  <a:pt x="108169" y="17233"/>
                </a:lnTo>
                <a:lnTo>
                  <a:pt x="102592" y="19108"/>
                </a:lnTo>
                <a:lnTo>
                  <a:pt x="96969" y="21311"/>
                </a:lnTo>
                <a:lnTo>
                  <a:pt x="92267" y="22780"/>
                </a:lnTo>
                <a:lnTo>
                  <a:pt x="84503" y="24412"/>
                </a:lnTo>
                <a:lnTo>
                  <a:pt x="80147" y="24847"/>
                </a:lnTo>
                <a:lnTo>
                  <a:pt x="75338" y="25137"/>
                </a:lnTo>
                <a:lnTo>
                  <a:pt x="70227" y="25331"/>
                </a:lnTo>
                <a:lnTo>
                  <a:pt x="64914" y="24507"/>
                </a:lnTo>
                <a:lnTo>
                  <a:pt x="59468" y="23005"/>
                </a:lnTo>
                <a:lnTo>
                  <a:pt x="53932" y="21052"/>
                </a:lnTo>
                <a:lnTo>
                  <a:pt x="49289" y="19749"/>
                </a:lnTo>
                <a:lnTo>
                  <a:pt x="41589" y="18302"/>
                </a:lnTo>
                <a:lnTo>
                  <a:pt x="37250" y="17916"/>
                </a:lnTo>
                <a:lnTo>
                  <a:pt x="32453" y="17659"/>
                </a:lnTo>
                <a:lnTo>
                  <a:pt x="27349" y="17488"/>
                </a:lnTo>
                <a:lnTo>
                  <a:pt x="22994" y="16421"/>
                </a:lnTo>
                <a:lnTo>
                  <a:pt x="15615" y="12695"/>
                </a:lnTo>
                <a:lnTo>
                  <a:pt x="10657" y="9794"/>
                </a:lnTo>
                <a:lnTo>
                  <a:pt x="6957" y="9115"/>
                </a:lnTo>
                <a:lnTo>
                  <a:pt x="404" y="8604"/>
                </a:lnTo>
                <a:lnTo>
                  <a:pt x="51" y="17902"/>
                </a:lnTo>
                <a:lnTo>
                  <a:pt x="0" y="37191"/>
                </a:lnTo>
                <a:lnTo>
                  <a:pt x="2538" y="45422"/>
                </a:lnTo>
                <a:lnTo>
                  <a:pt x="5889" y="55430"/>
                </a:lnTo>
                <a:lnTo>
                  <a:pt x="7378" y="66228"/>
                </a:lnTo>
                <a:lnTo>
                  <a:pt x="8040" y="77377"/>
                </a:lnTo>
                <a:lnTo>
                  <a:pt x="8217" y="83017"/>
                </a:lnTo>
                <a:lnTo>
                  <a:pt x="9287" y="89635"/>
                </a:lnTo>
                <a:lnTo>
                  <a:pt x="10953" y="96904"/>
                </a:lnTo>
                <a:lnTo>
                  <a:pt x="13016" y="104607"/>
                </a:lnTo>
                <a:lnTo>
                  <a:pt x="14391" y="111648"/>
                </a:lnTo>
                <a:lnTo>
                  <a:pt x="15308" y="118247"/>
                </a:lnTo>
                <a:lnTo>
                  <a:pt x="15919" y="124551"/>
                </a:lnTo>
                <a:lnTo>
                  <a:pt x="16327" y="130659"/>
                </a:lnTo>
                <a:lnTo>
                  <a:pt x="16599" y="136636"/>
                </a:lnTo>
                <a:lnTo>
                  <a:pt x="16780" y="142525"/>
                </a:lnTo>
                <a:lnTo>
                  <a:pt x="17853" y="148357"/>
                </a:lnTo>
                <a:lnTo>
                  <a:pt x="19521" y="154149"/>
                </a:lnTo>
                <a:lnTo>
                  <a:pt x="22962" y="164713"/>
                </a:lnTo>
                <a:lnTo>
                  <a:pt x="24899" y="176015"/>
                </a:lnTo>
                <a:lnTo>
                  <a:pt x="25473" y="185397"/>
                </a:lnTo>
                <a:lnTo>
                  <a:pt x="25705" y="196652"/>
                </a:lnTo>
                <a:lnTo>
                  <a:pt x="25713" y="202004"/>
                </a:lnTo>
                <a:lnTo>
                  <a:pt x="25714" y="199952"/>
                </a:lnTo>
                <a:lnTo>
                  <a:pt x="26666" y="199024"/>
                </a:lnTo>
                <a:lnTo>
                  <a:pt x="28254" y="198405"/>
                </a:lnTo>
                <a:lnTo>
                  <a:pt x="30265" y="197992"/>
                </a:lnTo>
                <a:lnTo>
                  <a:pt x="31606" y="196765"/>
                </a:lnTo>
                <a:lnTo>
                  <a:pt x="32499" y="194994"/>
                </a:lnTo>
                <a:lnTo>
                  <a:pt x="33095" y="192861"/>
                </a:lnTo>
                <a:lnTo>
                  <a:pt x="36297" y="187951"/>
                </a:lnTo>
                <a:lnTo>
                  <a:pt x="43455" y="179831"/>
                </a:lnTo>
                <a:lnTo>
                  <a:pt x="46114" y="177038"/>
                </a:lnTo>
                <a:lnTo>
                  <a:pt x="54149" y="171393"/>
                </a:lnTo>
                <a:lnTo>
                  <a:pt x="58958" y="168554"/>
                </a:lnTo>
                <a:lnTo>
                  <a:pt x="64069" y="165710"/>
                </a:lnTo>
                <a:lnTo>
                  <a:pt x="74828" y="160008"/>
                </a:lnTo>
                <a:lnTo>
                  <a:pt x="81317" y="157155"/>
                </a:lnTo>
                <a:lnTo>
                  <a:pt x="88500" y="154299"/>
                </a:lnTo>
                <a:lnTo>
                  <a:pt x="96147" y="151443"/>
                </a:lnTo>
                <a:lnTo>
                  <a:pt x="103149" y="148587"/>
                </a:lnTo>
                <a:lnTo>
                  <a:pt x="109723" y="145731"/>
                </a:lnTo>
                <a:lnTo>
                  <a:pt x="116010" y="142874"/>
                </a:lnTo>
                <a:lnTo>
                  <a:pt x="122106" y="140969"/>
                </a:lnTo>
                <a:lnTo>
                  <a:pt x="128076" y="139699"/>
                </a:lnTo>
                <a:lnTo>
                  <a:pt x="133960" y="138853"/>
                </a:lnTo>
                <a:lnTo>
                  <a:pt x="140741" y="138288"/>
                </a:lnTo>
                <a:lnTo>
                  <a:pt x="148119" y="137912"/>
                </a:lnTo>
                <a:lnTo>
                  <a:pt x="155895" y="137661"/>
                </a:lnTo>
                <a:lnTo>
                  <a:pt x="163936" y="138447"/>
                </a:lnTo>
                <a:lnTo>
                  <a:pt x="172155" y="139923"/>
                </a:lnTo>
                <a:lnTo>
                  <a:pt x="180492" y="141859"/>
                </a:lnTo>
                <a:lnTo>
                  <a:pt x="187954" y="144103"/>
                </a:lnTo>
                <a:lnTo>
                  <a:pt x="194834" y="146551"/>
                </a:lnTo>
                <a:lnTo>
                  <a:pt x="201326" y="149135"/>
                </a:lnTo>
                <a:lnTo>
                  <a:pt x="207559" y="151811"/>
                </a:lnTo>
                <a:lnTo>
                  <a:pt x="219564" y="157324"/>
                </a:lnTo>
                <a:lnTo>
                  <a:pt x="226385" y="160127"/>
                </a:lnTo>
                <a:lnTo>
                  <a:pt x="233790" y="162949"/>
                </a:lnTo>
                <a:lnTo>
                  <a:pt x="241584" y="165782"/>
                </a:lnTo>
                <a:lnTo>
                  <a:pt x="247732" y="169577"/>
                </a:lnTo>
                <a:lnTo>
                  <a:pt x="252784" y="174011"/>
                </a:lnTo>
                <a:lnTo>
                  <a:pt x="260937" y="184018"/>
                </a:lnTo>
                <a:lnTo>
                  <a:pt x="267735" y="194816"/>
                </a:lnTo>
                <a:lnTo>
                  <a:pt x="271392" y="205965"/>
                </a:lnTo>
                <a:lnTo>
                  <a:pt x="273017" y="217270"/>
                </a:lnTo>
                <a:lnTo>
                  <a:pt x="273739" y="228644"/>
                </a:lnTo>
                <a:lnTo>
                  <a:pt x="274060" y="242589"/>
                </a:lnTo>
                <a:lnTo>
                  <a:pt x="274146" y="250309"/>
                </a:lnTo>
                <a:lnTo>
                  <a:pt x="273250" y="257360"/>
                </a:lnTo>
                <a:lnTo>
                  <a:pt x="271701" y="263966"/>
                </a:lnTo>
                <a:lnTo>
                  <a:pt x="269715" y="270275"/>
                </a:lnTo>
                <a:lnTo>
                  <a:pt x="266487" y="276385"/>
                </a:lnTo>
                <a:lnTo>
                  <a:pt x="262429" y="282365"/>
                </a:lnTo>
                <a:lnTo>
                  <a:pt x="257819" y="288255"/>
                </a:lnTo>
                <a:lnTo>
                  <a:pt x="252841" y="294087"/>
                </a:lnTo>
                <a:lnTo>
                  <a:pt x="247617" y="299880"/>
                </a:lnTo>
                <a:lnTo>
                  <a:pt x="236733" y="311398"/>
                </a:lnTo>
                <a:lnTo>
                  <a:pt x="225545" y="322866"/>
                </a:lnTo>
                <a:lnTo>
                  <a:pt x="219895" y="327639"/>
                </a:lnTo>
                <a:lnTo>
                  <a:pt x="214223" y="331774"/>
                </a:lnTo>
                <a:lnTo>
                  <a:pt x="208537" y="335482"/>
                </a:lnTo>
                <a:lnTo>
                  <a:pt x="202841" y="338907"/>
                </a:lnTo>
                <a:lnTo>
                  <a:pt x="197139" y="342143"/>
                </a:lnTo>
                <a:lnTo>
                  <a:pt x="185723" y="348278"/>
                </a:lnTo>
                <a:lnTo>
                  <a:pt x="174300" y="354180"/>
                </a:lnTo>
                <a:lnTo>
                  <a:pt x="169539" y="357087"/>
                </a:lnTo>
                <a:lnTo>
                  <a:pt x="161709" y="362858"/>
                </a:lnTo>
                <a:lnTo>
                  <a:pt x="157335" y="364778"/>
                </a:lnTo>
                <a:lnTo>
                  <a:pt x="152514" y="366057"/>
                </a:lnTo>
                <a:lnTo>
                  <a:pt x="147395" y="366911"/>
                </a:lnTo>
                <a:lnTo>
                  <a:pt x="142077" y="367479"/>
                </a:lnTo>
                <a:lnTo>
                  <a:pt x="136627" y="367859"/>
                </a:lnTo>
                <a:lnTo>
                  <a:pt x="131089" y="368111"/>
                </a:lnTo>
                <a:lnTo>
                  <a:pt x="126444" y="367328"/>
                </a:lnTo>
                <a:lnTo>
                  <a:pt x="118743" y="363917"/>
                </a:lnTo>
                <a:lnTo>
                  <a:pt x="112146" y="361765"/>
                </a:lnTo>
                <a:lnTo>
                  <a:pt x="109053" y="361192"/>
                </a:lnTo>
                <a:lnTo>
                  <a:pt x="103076" y="358015"/>
                </a:lnTo>
                <a:lnTo>
                  <a:pt x="94295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618"/>
          <p:cNvSpPr/>
          <p:nvPr/>
        </p:nvSpPr>
        <p:spPr>
          <a:xfrm>
            <a:off x="3088957" y="4054792"/>
            <a:ext cx="34291" cy="231459"/>
          </a:xfrm>
          <a:custGeom>
            <a:avLst/>
            <a:gdLst/>
            <a:ahLst/>
            <a:cxnLst/>
            <a:rect l="0" t="0" r="0" b="0"/>
            <a:pathLst>
              <a:path w="34291" h="231459">
                <a:moveTo>
                  <a:pt x="34290" y="0"/>
                </a:moveTo>
                <a:lnTo>
                  <a:pt x="29739" y="4551"/>
                </a:lnTo>
                <a:lnTo>
                  <a:pt x="29351" y="6844"/>
                </a:lnTo>
                <a:lnTo>
                  <a:pt x="30045" y="9325"/>
                </a:lnTo>
                <a:lnTo>
                  <a:pt x="33452" y="15601"/>
                </a:lnTo>
                <a:lnTo>
                  <a:pt x="33917" y="21539"/>
                </a:lnTo>
                <a:lnTo>
                  <a:pt x="34124" y="30528"/>
                </a:lnTo>
                <a:lnTo>
                  <a:pt x="34216" y="40873"/>
                </a:lnTo>
                <a:lnTo>
                  <a:pt x="33289" y="46299"/>
                </a:lnTo>
                <a:lnTo>
                  <a:pt x="31717" y="51821"/>
                </a:lnTo>
                <a:lnTo>
                  <a:pt x="29717" y="57407"/>
                </a:lnTo>
                <a:lnTo>
                  <a:pt x="28384" y="63989"/>
                </a:lnTo>
                <a:lnTo>
                  <a:pt x="27495" y="71234"/>
                </a:lnTo>
                <a:lnTo>
                  <a:pt x="26903" y="78922"/>
                </a:lnTo>
                <a:lnTo>
                  <a:pt x="25555" y="86905"/>
                </a:lnTo>
                <a:lnTo>
                  <a:pt x="23704" y="95084"/>
                </a:lnTo>
                <a:lnTo>
                  <a:pt x="21518" y="103394"/>
                </a:lnTo>
                <a:lnTo>
                  <a:pt x="20060" y="110840"/>
                </a:lnTo>
                <a:lnTo>
                  <a:pt x="19088" y="117708"/>
                </a:lnTo>
                <a:lnTo>
                  <a:pt x="18441" y="124192"/>
                </a:lnTo>
                <a:lnTo>
                  <a:pt x="17056" y="131373"/>
                </a:lnTo>
                <a:lnTo>
                  <a:pt x="15181" y="139017"/>
                </a:lnTo>
                <a:lnTo>
                  <a:pt x="12978" y="146970"/>
                </a:lnTo>
                <a:lnTo>
                  <a:pt x="10557" y="154178"/>
                </a:lnTo>
                <a:lnTo>
                  <a:pt x="7991" y="160888"/>
                </a:lnTo>
                <a:lnTo>
                  <a:pt x="5327" y="167266"/>
                </a:lnTo>
                <a:lnTo>
                  <a:pt x="3551" y="173423"/>
                </a:lnTo>
                <a:lnTo>
                  <a:pt x="2368" y="179433"/>
                </a:lnTo>
                <a:lnTo>
                  <a:pt x="1578" y="185345"/>
                </a:lnTo>
                <a:lnTo>
                  <a:pt x="1052" y="191191"/>
                </a:lnTo>
                <a:lnTo>
                  <a:pt x="702" y="196993"/>
                </a:lnTo>
                <a:lnTo>
                  <a:pt x="312" y="207568"/>
                </a:lnTo>
                <a:lnTo>
                  <a:pt x="92" y="218876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619"/>
          <p:cNvSpPr/>
          <p:nvPr/>
        </p:nvSpPr>
        <p:spPr>
          <a:xfrm>
            <a:off x="3551872" y="3763477"/>
            <a:ext cx="334329" cy="282380"/>
          </a:xfrm>
          <a:custGeom>
            <a:avLst/>
            <a:gdLst/>
            <a:ahLst/>
            <a:cxnLst/>
            <a:rect l="0" t="0" r="0" b="0"/>
            <a:pathLst>
              <a:path w="334329" h="282380">
                <a:moveTo>
                  <a:pt x="0" y="102720"/>
                </a:moveTo>
                <a:lnTo>
                  <a:pt x="0" y="82321"/>
                </a:lnTo>
                <a:lnTo>
                  <a:pt x="2540" y="74286"/>
                </a:lnTo>
                <a:lnTo>
                  <a:pt x="4551" y="69477"/>
                </a:lnTo>
                <a:lnTo>
                  <a:pt x="9325" y="61593"/>
                </a:lnTo>
                <a:lnTo>
                  <a:pt x="14622" y="53961"/>
                </a:lnTo>
                <a:lnTo>
                  <a:pt x="17368" y="49259"/>
                </a:lnTo>
                <a:lnTo>
                  <a:pt x="20151" y="44220"/>
                </a:lnTo>
                <a:lnTo>
                  <a:pt x="28324" y="36080"/>
                </a:lnTo>
                <a:lnTo>
                  <a:pt x="37353" y="29287"/>
                </a:lnTo>
                <a:lnTo>
                  <a:pt x="44541" y="23093"/>
                </a:lnTo>
                <a:lnTo>
                  <a:pt x="53452" y="17165"/>
                </a:lnTo>
                <a:lnTo>
                  <a:pt x="62809" y="11356"/>
                </a:lnTo>
                <a:lnTo>
                  <a:pt x="70142" y="5599"/>
                </a:lnTo>
                <a:lnTo>
                  <a:pt x="74384" y="3682"/>
                </a:lnTo>
                <a:lnTo>
                  <a:pt x="84177" y="1554"/>
                </a:lnTo>
                <a:lnTo>
                  <a:pt x="89456" y="986"/>
                </a:lnTo>
                <a:lnTo>
                  <a:pt x="94880" y="607"/>
                </a:lnTo>
                <a:lnTo>
                  <a:pt x="105034" y="187"/>
                </a:lnTo>
                <a:lnTo>
                  <a:pt x="112722" y="0"/>
                </a:lnTo>
                <a:lnTo>
                  <a:pt x="116106" y="902"/>
                </a:lnTo>
                <a:lnTo>
                  <a:pt x="122405" y="4445"/>
                </a:lnTo>
                <a:lnTo>
                  <a:pt x="131307" y="11795"/>
                </a:lnTo>
                <a:lnTo>
                  <a:pt x="139977" y="20005"/>
                </a:lnTo>
                <a:lnTo>
                  <a:pt x="141895" y="22812"/>
                </a:lnTo>
                <a:lnTo>
                  <a:pt x="144027" y="28471"/>
                </a:lnTo>
                <a:lnTo>
                  <a:pt x="144975" y="36700"/>
                </a:lnTo>
                <a:lnTo>
                  <a:pt x="145227" y="41562"/>
                </a:lnTo>
                <a:lnTo>
                  <a:pt x="145508" y="52044"/>
                </a:lnTo>
                <a:lnTo>
                  <a:pt x="145688" y="74295"/>
                </a:lnTo>
                <a:lnTo>
                  <a:pt x="144750" y="79960"/>
                </a:lnTo>
                <a:lnTo>
                  <a:pt x="143173" y="85642"/>
                </a:lnTo>
                <a:lnTo>
                  <a:pt x="133797" y="112999"/>
                </a:lnTo>
                <a:lnTo>
                  <a:pt x="131108" y="120050"/>
                </a:lnTo>
                <a:lnTo>
                  <a:pt x="128363" y="126656"/>
                </a:lnTo>
                <a:lnTo>
                  <a:pt x="125581" y="132965"/>
                </a:lnTo>
                <a:lnTo>
                  <a:pt x="121820" y="139076"/>
                </a:lnTo>
                <a:lnTo>
                  <a:pt x="117408" y="145055"/>
                </a:lnTo>
                <a:lnTo>
                  <a:pt x="112563" y="150946"/>
                </a:lnTo>
                <a:lnTo>
                  <a:pt x="107427" y="156778"/>
                </a:lnTo>
                <a:lnTo>
                  <a:pt x="96640" y="168338"/>
                </a:lnTo>
                <a:lnTo>
                  <a:pt x="92049" y="174088"/>
                </a:lnTo>
                <a:lnTo>
                  <a:pt x="88036" y="179826"/>
                </a:lnTo>
                <a:lnTo>
                  <a:pt x="84409" y="185557"/>
                </a:lnTo>
                <a:lnTo>
                  <a:pt x="81038" y="190330"/>
                </a:lnTo>
                <a:lnTo>
                  <a:pt x="74752" y="198173"/>
                </a:lnTo>
                <a:lnTo>
                  <a:pt x="70790" y="202550"/>
                </a:lnTo>
                <a:lnTo>
                  <a:pt x="61307" y="212494"/>
                </a:lnTo>
                <a:lnTo>
                  <a:pt x="49809" y="224252"/>
                </a:lnTo>
                <a:lnTo>
                  <a:pt x="47493" y="227556"/>
                </a:lnTo>
                <a:lnTo>
                  <a:pt x="44921" y="233768"/>
                </a:lnTo>
                <a:lnTo>
                  <a:pt x="41237" y="239703"/>
                </a:lnTo>
                <a:lnTo>
                  <a:pt x="38922" y="242620"/>
                </a:lnTo>
                <a:lnTo>
                  <a:pt x="36425" y="244564"/>
                </a:lnTo>
                <a:lnTo>
                  <a:pt x="33809" y="245860"/>
                </a:lnTo>
                <a:lnTo>
                  <a:pt x="31112" y="246724"/>
                </a:lnTo>
                <a:lnTo>
                  <a:pt x="29314" y="248253"/>
                </a:lnTo>
                <a:lnTo>
                  <a:pt x="28115" y="250224"/>
                </a:lnTo>
                <a:lnTo>
                  <a:pt x="26783" y="254955"/>
                </a:lnTo>
                <a:lnTo>
                  <a:pt x="25928" y="263213"/>
                </a:lnTo>
                <a:lnTo>
                  <a:pt x="25759" y="269677"/>
                </a:lnTo>
                <a:lnTo>
                  <a:pt x="26697" y="271175"/>
                </a:lnTo>
                <a:lnTo>
                  <a:pt x="28276" y="272173"/>
                </a:lnTo>
                <a:lnTo>
                  <a:pt x="32570" y="273283"/>
                </a:lnTo>
                <a:lnTo>
                  <a:pt x="37653" y="273776"/>
                </a:lnTo>
                <a:lnTo>
                  <a:pt x="40342" y="274860"/>
                </a:lnTo>
                <a:lnTo>
                  <a:pt x="45870" y="278604"/>
                </a:lnTo>
                <a:lnTo>
                  <a:pt x="54042" y="280904"/>
                </a:lnTo>
                <a:lnTo>
                  <a:pt x="64024" y="281925"/>
                </a:lnTo>
                <a:lnTo>
                  <a:pt x="69352" y="282198"/>
                </a:lnTo>
                <a:lnTo>
                  <a:pt x="74810" y="282379"/>
                </a:lnTo>
                <a:lnTo>
                  <a:pt x="80353" y="281548"/>
                </a:lnTo>
                <a:lnTo>
                  <a:pt x="85954" y="280041"/>
                </a:lnTo>
                <a:lnTo>
                  <a:pt x="91592" y="278084"/>
                </a:lnTo>
                <a:lnTo>
                  <a:pt x="97257" y="276779"/>
                </a:lnTo>
                <a:lnTo>
                  <a:pt x="102938" y="275910"/>
                </a:lnTo>
                <a:lnTo>
                  <a:pt x="108630" y="275330"/>
                </a:lnTo>
                <a:lnTo>
                  <a:pt x="115283" y="274943"/>
                </a:lnTo>
                <a:lnTo>
                  <a:pt x="130294" y="274514"/>
                </a:lnTo>
                <a:lnTo>
                  <a:pt x="138298" y="273447"/>
                </a:lnTo>
                <a:lnTo>
                  <a:pt x="146491" y="271783"/>
                </a:lnTo>
                <a:lnTo>
                  <a:pt x="154811" y="269721"/>
                </a:lnTo>
                <a:lnTo>
                  <a:pt x="163214" y="268347"/>
                </a:lnTo>
                <a:lnTo>
                  <a:pt x="171675" y="267430"/>
                </a:lnTo>
                <a:lnTo>
                  <a:pt x="180172" y="266820"/>
                </a:lnTo>
                <a:lnTo>
                  <a:pt x="187742" y="265460"/>
                </a:lnTo>
                <a:lnTo>
                  <a:pt x="194694" y="263601"/>
                </a:lnTo>
                <a:lnTo>
                  <a:pt x="201233" y="261409"/>
                </a:lnTo>
                <a:lnTo>
                  <a:pt x="208451" y="259947"/>
                </a:lnTo>
                <a:lnTo>
                  <a:pt x="216120" y="258973"/>
                </a:lnTo>
                <a:lnTo>
                  <a:pt x="224090" y="258324"/>
                </a:lnTo>
                <a:lnTo>
                  <a:pt x="231308" y="257891"/>
                </a:lnTo>
                <a:lnTo>
                  <a:pt x="244409" y="257410"/>
                </a:lnTo>
                <a:lnTo>
                  <a:pt x="274233" y="257101"/>
                </a:lnTo>
                <a:lnTo>
                  <a:pt x="334328" y="2570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426"/>
          <p:cNvSpPr/>
          <p:nvPr/>
        </p:nvSpPr>
        <p:spPr>
          <a:xfrm>
            <a:off x="252803" y="848677"/>
            <a:ext cx="221542" cy="325743"/>
          </a:xfrm>
          <a:custGeom>
            <a:avLst/>
            <a:gdLst/>
            <a:ahLst/>
            <a:cxnLst/>
            <a:rect l="0" t="0" r="0" b="0"/>
            <a:pathLst>
              <a:path w="221542" h="325743">
                <a:moveTo>
                  <a:pt x="195824" y="34290"/>
                </a:moveTo>
                <a:lnTo>
                  <a:pt x="187604" y="34290"/>
                </a:lnTo>
                <a:lnTo>
                  <a:pt x="182328" y="31750"/>
                </a:lnTo>
                <a:lnTo>
                  <a:pt x="178254" y="29739"/>
                </a:lnTo>
                <a:lnTo>
                  <a:pt x="174586" y="28399"/>
                </a:lnTo>
                <a:lnTo>
                  <a:pt x="167970" y="26909"/>
                </a:lnTo>
                <a:lnTo>
                  <a:pt x="161854" y="23707"/>
                </a:lnTo>
                <a:lnTo>
                  <a:pt x="158890" y="21520"/>
                </a:lnTo>
                <a:lnTo>
                  <a:pt x="155009" y="20062"/>
                </a:lnTo>
                <a:lnTo>
                  <a:pt x="150516" y="19089"/>
                </a:lnTo>
                <a:lnTo>
                  <a:pt x="145616" y="18441"/>
                </a:lnTo>
                <a:lnTo>
                  <a:pt x="141397" y="18009"/>
                </a:lnTo>
                <a:lnTo>
                  <a:pt x="137632" y="17721"/>
                </a:lnTo>
                <a:lnTo>
                  <a:pt x="134169" y="17529"/>
                </a:lnTo>
                <a:lnTo>
                  <a:pt x="129956" y="18354"/>
                </a:lnTo>
                <a:lnTo>
                  <a:pt x="125242" y="19856"/>
                </a:lnTo>
                <a:lnTo>
                  <a:pt x="120194" y="21810"/>
                </a:lnTo>
                <a:lnTo>
                  <a:pt x="114924" y="23112"/>
                </a:lnTo>
                <a:lnTo>
                  <a:pt x="109506" y="23981"/>
                </a:lnTo>
                <a:lnTo>
                  <a:pt x="103988" y="24560"/>
                </a:lnTo>
                <a:lnTo>
                  <a:pt x="98405" y="25898"/>
                </a:lnTo>
                <a:lnTo>
                  <a:pt x="92778" y="27743"/>
                </a:lnTo>
                <a:lnTo>
                  <a:pt x="87122" y="29925"/>
                </a:lnTo>
                <a:lnTo>
                  <a:pt x="82398" y="31380"/>
                </a:lnTo>
                <a:lnTo>
                  <a:pt x="78297" y="32350"/>
                </a:lnTo>
                <a:lnTo>
                  <a:pt x="74610" y="32997"/>
                </a:lnTo>
                <a:lnTo>
                  <a:pt x="70247" y="34380"/>
                </a:lnTo>
                <a:lnTo>
                  <a:pt x="65433" y="36255"/>
                </a:lnTo>
                <a:lnTo>
                  <a:pt x="60320" y="38458"/>
                </a:lnTo>
                <a:lnTo>
                  <a:pt x="49557" y="43445"/>
                </a:lnTo>
                <a:lnTo>
                  <a:pt x="44020" y="46108"/>
                </a:lnTo>
                <a:lnTo>
                  <a:pt x="39377" y="48836"/>
                </a:lnTo>
                <a:lnTo>
                  <a:pt x="35328" y="51608"/>
                </a:lnTo>
                <a:lnTo>
                  <a:pt x="31677" y="54408"/>
                </a:lnTo>
                <a:lnTo>
                  <a:pt x="25080" y="60059"/>
                </a:lnTo>
                <a:lnTo>
                  <a:pt x="21987" y="62899"/>
                </a:lnTo>
                <a:lnTo>
                  <a:pt x="18973" y="64793"/>
                </a:lnTo>
                <a:lnTo>
                  <a:pt x="13083" y="66897"/>
                </a:lnTo>
                <a:lnTo>
                  <a:pt x="11132" y="68410"/>
                </a:lnTo>
                <a:lnTo>
                  <a:pt x="9831" y="70372"/>
                </a:lnTo>
                <a:lnTo>
                  <a:pt x="8964" y="72632"/>
                </a:lnTo>
                <a:lnTo>
                  <a:pt x="3192" y="80364"/>
                </a:lnTo>
                <a:lnTo>
                  <a:pt x="1680" y="83104"/>
                </a:lnTo>
                <a:lnTo>
                  <a:pt x="0" y="88687"/>
                </a:lnTo>
                <a:lnTo>
                  <a:pt x="505" y="91510"/>
                </a:lnTo>
                <a:lnTo>
                  <a:pt x="6155" y="101186"/>
                </a:lnTo>
                <a:lnTo>
                  <a:pt x="11462" y="106922"/>
                </a:lnTo>
                <a:lnTo>
                  <a:pt x="27352" y="122977"/>
                </a:lnTo>
                <a:lnTo>
                  <a:pt x="30169" y="124847"/>
                </a:lnTo>
                <a:lnTo>
                  <a:pt x="35840" y="126925"/>
                </a:lnTo>
                <a:lnTo>
                  <a:pt x="39638" y="128432"/>
                </a:lnTo>
                <a:lnTo>
                  <a:pt x="44075" y="130389"/>
                </a:lnTo>
                <a:lnTo>
                  <a:pt x="54085" y="135103"/>
                </a:lnTo>
                <a:lnTo>
                  <a:pt x="64884" y="140373"/>
                </a:lnTo>
                <a:lnTo>
                  <a:pt x="71383" y="142160"/>
                </a:lnTo>
                <a:lnTo>
                  <a:pt x="78573" y="143351"/>
                </a:lnTo>
                <a:lnTo>
                  <a:pt x="86224" y="144145"/>
                </a:lnTo>
                <a:lnTo>
                  <a:pt x="93230" y="145626"/>
                </a:lnTo>
                <a:lnTo>
                  <a:pt x="99806" y="147567"/>
                </a:lnTo>
                <a:lnTo>
                  <a:pt x="106094" y="149813"/>
                </a:lnTo>
                <a:lnTo>
                  <a:pt x="111239" y="152263"/>
                </a:lnTo>
                <a:lnTo>
                  <a:pt x="115622" y="154849"/>
                </a:lnTo>
                <a:lnTo>
                  <a:pt x="119496" y="157525"/>
                </a:lnTo>
                <a:lnTo>
                  <a:pt x="123983" y="160261"/>
                </a:lnTo>
                <a:lnTo>
                  <a:pt x="128880" y="163039"/>
                </a:lnTo>
                <a:lnTo>
                  <a:pt x="139401" y="168664"/>
                </a:lnTo>
                <a:lnTo>
                  <a:pt x="150427" y="174339"/>
                </a:lnTo>
                <a:lnTo>
                  <a:pt x="155082" y="177186"/>
                </a:lnTo>
                <a:lnTo>
                  <a:pt x="159138" y="180037"/>
                </a:lnTo>
                <a:lnTo>
                  <a:pt x="162794" y="182889"/>
                </a:lnTo>
                <a:lnTo>
                  <a:pt x="169396" y="191139"/>
                </a:lnTo>
                <a:lnTo>
                  <a:pt x="174553" y="200203"/>
                </a:lnTo>
                <a:lnTo>
                  <a:pt x="178409" y="211614"/>
                </a:lnTo>
                <a:lnTo>
                  <a:pt x="182687" y="221368"/>
                </a:lnTo>
                <a:lnTo>
                  <a:pt x="184208" y="226636"/>
                </a:lnTo>
                <a:lnTo>
                  <a:pt x="185223" y="232053"/>
                </a:lnTo>
                <a:lnTo>
                  <a:pt x="186350" y="242200"/>
                </a:lnTo>
                <a:lnTo>
                  <a:pt x="186851" y="249884"/>
                </a:lnTo>
                <a:lnTo>
                  <a:pt x="187073" y="259015"/>
                </a:lnTo>
                <a:lnTo>
                  <a:pt x="187133" y="264116"/>
                </a:lnTo>
                <a:lnTo>
                  <a:pt x="186220" y="268470"/>
                </a:lnTo>
                <a:lnTo>
                  <a:pt x="182665" y="275848"/>
                </a:lnTo>
                <a:lnTo>
                  <a:pt x="177911" y="284841"/>
                </a:lnTo>
                <a:lnTo>
                  <a:pt x="172622" y="294236"/>
                </a:lnTo>
                <a:lnTo>
                  <a:pt x="167097" y="301587"/>
                </a:lnTo>
                <a:lnTo>
                  <a:pt x="161466" y="308029"/>
                </a:lnTo>
                <a:lnTo>
                  <a:pt x="155789" y="314067"/>
                </a:lnTo>
                <a:lnTo>
                  <a:pt x="150091" y="319925"/>
                </a:lnTo>
                <a:lnTo>
                  <a:pt x="147237" y="321868"/>
                </a:lnTo>
                <a:lnTo>
                  <a:pt x="141528" y="324028"/>
                </a:lnTo>
                <a:lnTo>
                  <a:pt x="137719" y="324604"/>
                </a:lnTo>
                <a:lnTo>
                  <a:pt x="133275" y="324987"/>
                </a:lnTo>
                <a:lnTo>
                  <a:pt x="121556" y="325603"/>
                </a:lnTo>
                <a:lnTo>
                  <a:pt x="114975" y="325710"/>
                </a:lnTo>
                <a:lnTo>
                  <a:pt x="106993" y="325742"/>
                </a:lnTo>
                <a:lnTo>
                  <a:pt x="105171" y="324794"/>
                </a:lnTo>
                <a:lnTo>
                  <a:pt x="103956" y="323209"/>
                </a:lnTo>
                <a:lnTo>
                  <a:pt x="103146" y="321200"/>
                </a:lnTo>
                <a:lnTo>
                  <a:pt x="102006" y="313822"/>
                </a:lnTo>
                <a:lnTo>
                  <a:pt x="100894" y="311132"/>
                </a:lnTo>
                <a:lnTo>
                  <a:pt x="97118" y="305604"/>
                </a:lnTo>
                <a:lnTo>
                  <a:pt x="94805" y="297431"/>
                </a:lnTo>
                <a:lnTo>
                  <a:pt x="93776" y="288402"/>
                </a:lnTo>
                <a:lnTo>
                  <a:pt x="93320" y="281214"/>
                </a:lnTo>
                <a:lnTo>
                  <a:pt x="93116" y="272304"/>
                </a:lnTo>
                <a:lnTo>
                  <a:pt x="92963" y="226816"/>
                </a:lnTo>
                <a:lnTo>
                  <a:pt x="93913" y="220743"/>
                </a:lnTo>
                <a:lnTo>
                  <a:pt x="95498" y="214790"/>
                </a:lnTo>
                <a:lnTo>
                  <a:pt x="97508" y="208916"/>
                </a:lnTo>
                <a:lnTo>
                  <a:pt x="100752" y="202142"/>
                </a:lnTo>
                <a:lnTo>
                  <a:pt x="104820" y="194769"/>
                </a:lnTo>
                <a:lnTo>
                  <a:pt x="109437" y="186996"/>
                </a:lnTo>
                <a:lnTo>
                  <a:pt x="112515" y="179909"/>
                </a:lnTo>
                <a:lnTo>
                  <a:pt x="114567" y="173279"/>
                </a:lnTo>
                <a:lnTo>
                  <a:pt x="115935" y="166954"/>
                </a:lnTo>
                <a:lnTo>
                  <a:pt x="118752" y="160833"/>
                </a:lnTo>
                <a:lnTo>
                  <a:pt x="122535" y="154847"/>
                </a:lnTo>
                <a:lnTo>
                  <a:pt x="126962" y="148951"/>
                </a:lnTo>
                <a:lnTo>
                  <a:pt x="130866" y="143116"/>
                </a:lnTo>
                <a:lnTo>
                  <a:pt x="134421" y="137321"/>
                </a:lnTo>
                <a:lnTo>
                  <a:pt x="137744" y="131552"/>
                </a:lnTo>
                <a:lnTo>
                  <a:pt x="143976" y="120063"/>
                </a:lnTo>
                <a:lnTo>
                  <a:pt x="155737" y="97164"/>
                </a:lnTo>
                <a:lnTo>
                  <a:pt x="164367" y="80013"/>
                </a:lnTo>
                <a:lnTo>
                  <a:pt x="170096" y="71121"/>
                </a:lnTo>
                <a:lnTo>
                  <a:pt x="175817" y="63042"/>
                </a:lnTo>
                <a:lnTo>
                  <a:pt x="181534" y="53101"/>
                </a:lnTo>
                <a:lnTo>
                  <a:pt x="184710" y="44873"/>
                </a:lnTo>
                <a:lnTo>
                  <a:pt x="185557" y="41345"/>
                </a:lnTo>
                <a:lnTo>
                  <a:pt x="189039" y="34886"/>
                </a:lnTo>
                <a:lnTo>
                  <a:pt x="193761" y="28840"/>
                </a:lnTo>
                <a:lnTo>
                  <a:pt x="199034" y="22978"/>
                </a:lnTo>
                <a:lnTo>
                  <a:pt x="200822" y="20081"/>
                </a:lnTo>
                <a:lnTo>
                  <a:pt x="202808" y="14322"/>
                </a:lnTo>
                <a:lnTo>
                  <a:pt x="204290" y="12406"/>
                </a:lnTo>
                <a:lnTo>
                  <a:pt x="206230" y="11128"/>
                </a:lnTo>
                <a:lnTo>
                  <a:pt x="210926" y="9708"/>
                </a:lnTo>
                <a:lnTo>
                  <a:pt x="216189" y="9077"/>
                </a:lnTo>
                <a:lnTo>
                  <a:pt x="217973" y="7957"/>
                </a:lnTo>
                <a:lnTo>
                  <a:pt x="219162" y="6257"/>
                </a:lnTo>
                <a:lnTo>
                  <a:pt x="2215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427"/>
          <p:cNvSpPr/>
          <p:nvPr/>
        </p:nvSpPr>
        <p:spPr>
          <a:xfrm>
            <a:off x="508647" y="831532"/>
            <a:ext cx="137148" cy="313262"/>
          </a:xfrm>
          <a:custGeom>
            <a:avLst/>
            <a:gdLst/>
            <a:ahLst/>
            <a:cxnLst/>
            <a:rect l="0" t="0" r="0" b="0"/>
            <a:pathLst>
              <a:path w="137148" h="313262">
                <a:moveTo>
                  <a:pt x="94285" y="0"/>
                </a:moveTo>
                <a:lnTo>
                  <a:pt x="73047" y="0"/>
                </a:lnTo>
                <a:lnTo>
                  <a:pt x="70601" y="953"/>
                </a:lnTo>
                <a:lnTo>
                  <a:pt x="68018" y="2540"/>
                </a:lnTo>
                <a:lnTo>
                  <a:pt x="61580" y="7381"/>
                </a:lnTo>
                <a:lnTo>
                  <a:pt x="58159" y="10583"/>
                </a:lnTo>
                <a:lnTo>
                  <a:pt x="39608" y="28963"/>
                </a:lnTo>
                <a:lnTo>
                  <a:pt x="37831" y="31691"/>
                </a:lnTo>
                <a:lnTo>
                  <a:pt x="35857" y="37262"/>
                </a:lnTo>
                <a:lnTo>
                  <a:pt x="33425" y="41034"/>
                </a:lnTo>
                <a:lnTo>
                  <a:pt x="29899" y="45454"/>
                </a:lnTo>
                <a:lnTo>
                  <a:pt x="25644" y="50305"/>
                </a:lnTo>
                <a:lnTo>
                  <a:pt x="22807" y="55444"/>
                </a:lnTo>
                <a:lnTo>
                  <a:pt x="20915" y="60775"/>
                </a:lnTo>
                <a:lnTo>
                  <a:pt x="19654" y="66234"/>
                </a:lnTo>
                <a:lnTo>
                  <a:pt x="15713" y="74840"/>
                </a:lnTo>
                <a:lnTo>
                  <a:pt x="13329" y="78468"/>
                </a:lnTo>
                <a:lnTo>
                  <a:pt x="10787" y="82792"/>
                </a:lnTo>
                <a:lnTo>
                  <a:pt x="8139" y="87580"/>
                </a:lnTo>
                <a:lnTo>
                  <a:pt x="5422" y="92677"/>
                </a:lnTo>
                <a:lnTo>
                  <a:pt x="3610" y="97979"/>
                </a:lnTo>
                <a:lnTo>
                  <a:pt x="2403" y="103420"/>
                </a:lnTo>
                <a:lnTo>
                  <a:pt x="1598" y="108951"/>
                </a:lnTo>
                <a:lnTo>
                  <a:pt x="1061" y="114544"/>
                </a:lnTo>
                <a:lnTo>
                  <a:pt x="703" y="120178"/>
                </a:lnTo>
                <a:lnTo>
                  <a:pt x="306" y="130565"/>
                </a:lnTo>
                <a:lnTo>
                  <a:pt x="82" y="141768"/>
                </a:lnTo>
                <a:lnTo>
                  <a:pt x="0" y="157017"/>
                </a:lnTo>
                <a:lnTo>
                  <a:pt x="948" y="159923"/>
                </a:lnTo>
                <a:lnTo>
                  <a:pt x="4542" y="165692"/>
                </a:lnTo>
                <a:lnTo>
                  <a:pt x="6774" y="171431"/>
                </a:lnTo>
                <a:lnTo>
                  <a:pt x="8207" y="178325"/>
                </a:lnTo>
                <a:lnTo>
                  <a:pt x="9277" y="178891"/>
                </a:lnTo>
                <a:lnTo>
                  <a:pt x="13006" y="179520"/>
                </a:lnTo>
                <a:lnTo>
                  <a:pt x="15910" y="179873"/>
                </a:lnTo>
                <a:lnTo>
                  <a:pt x="21669" y="179956"/>
                </a:lnTo>
                <a:lnTo>
                  <a:pt x="25872" y="179978"/>
                </a:lnTo>
                <a:lnTo>
                  <a:pt x="29626" y="179041"/>
                </a:lnTo>
                <a:lnTo>
                  <a:pt x="33082" y="177463"/>
                </a:lnTo>
                <a:lnTo>
                  <a:pt x="36338" y="175459"/>
                </a:lnTo>
                <a:lnTo>
                  <a:pt x="39461" y="173170"/>
                </a:lnTo>
                <a:lnTo>
                  <a:pt x="42496" y="170692"/>
                </a:lnTo>
                <a:lnTo>
                  <a:pt x="45471" y="168087"/>
                </a:lnTo>
                <a:lnTo>
                  <a:pt x="48407" y="165398"/>
                </a:lnTo>
                <a:lnTo>
                  <a:pt x="54210" y="159870"/>
                </a:lnTo>
                <a:lnTo>
                  <a:pt x="58043" y="157063"/>
                </a:lnTo>
                <a:lnTo>
                  <a:pt x="62504" y="154238"/>
                </a:lnTo>
                <a:lnTo>
                  <a:pt x="67383" y="151403"/>
                </a:lnTo>
                <a:lnTo>
                  <a:pt x="71587" y="147608"/>
                </a:lnTo>
                <a:lnTo>
                  <a:pt x="75343" y="143173"/>
                </a:lnTo>
                <a:lnTo>
                  <a:pt x="78800" y="138311"/>
                </a:lnTo>
                <a:lnTo>
                  <a:pt x="83009" y="134117"/>
                </a:lnTo>
                <a:lnTo>
                  <a:pt x="87720" y="130369"/>
                </a:lnTo>
                <a:lnTo>
                  <a:pt x="92766" y="126918"/>
                </a:lnTo>
                <a:lnTo>
                  <a:pt x="97082" y="122712"/>
                </a:lnTo>
                <a:lnTo>
                  <a:pt x="100912" y="118003"/>
                </a:lnTo>
                <a:lnTo>
                  <a:pt x="104418" y="112959"/>
                </a:lnTo>
                <a:lnTo>
                  <a:pt x="107708" y="107691"/>
                </a:lnTo>
                <a:lnTo>
                  <a:pt x="110854" y="102274"/>
                </a:lnTo>
                <a:lnTo>
                  <a:pt x="113903" y="96758"/>
                </a:lnTo>
                <a:lnTo>
                  <a:pt x="117292" y="88088"/>
                </a:lnTo>
                <a:lnTo>
                  <a:pt x="119750" y="80108"/>
                </a:lnTo>
                <a:lnTo>
                  <a:pt x="121739" y="75313"/>
                </a:lnTo>
                <a:lnTo>
                  <a:pt x="124018" y="70211"/>
                </a:lnTo>
                <a:lnTo>
                  <a:pt x="125537" y="64905"/>
                </a:lnTo>
                <a:lnTo>
                  <a:pt x="126549" y="59462"/>
                </a:lnTo>
                <a:lnTo>
                  <a:pt x="127225" y="53929"/>
                </a:lnTo>
                <a:lnTo>
                  <a:pt x="130515" y="45241"/>
                </a:lnTo>
                <a:lnTo>
                  <a:pt x="134200" y="38205"/>
                </a:lnTo>
                <a:lnTo>
                  <a:pt x="135837" y="31902"/>
                </a:lnTo>
                <a:lnTo>
                  <a:pt x="136759" y="22999"/>
                </a:lnTo>
                <a:lnTo>
                  <a:pt x="137032" y="14329"/>
                </a:lnTo>
                <a:lnTo>
                  <a:pt x="137113" y="10278"/>
                </a:lnTo>
                <a:lnTo>
                  <a:pt x="136172" y="9710"/>
                </a:lnTo>
                <a:lnTo>
                  <a:pt x="132586" y="9078"/>
                </a:lnTo>
                <a:lnTo>
                  <a:pt x="128679" y="8586"/>
                </a:lnTo>
                <a:lnTo>
                  <a:pt x="126081" y="11118"/>
                </a:lnTo>
                <a:lnTo>
                  <a:pt x="124055" y="13127"/>
                </a:lnTo>
                <a:lnTo>
                  <a:pt x="122704" y="15419"/>
                </a:lnTo>
                <a:lnTo>
                  <a:pt x="121203" y="20505"/>
                </a:lnTo>
                <a:lnTo>
                  <a:pt x="120358" y="28724"/>
                </a:lnTo>
                <a:lnTo>
                  <a:pt x="120161" y="36896"/>
                </a:lnTo>
                <a:lnTo>
                  <a:pt x="120034" y="57665"/>
                </a:lnTo>
                <a:lnTo>
                  <a:pt x="119071" y="63208"/>
                </a:lnTo>
                <a:lnTo>
                  <a:pt x="117476" y="68809"/>
                </a:lnTo>
                <a:lnTo>
                  <a:pt x="115461" y="74448"/>
                </a:lnTo>
                <a:lnTo>
                  <a:pt x="114117" y="80112"/>
                </a:lnTo>
                <a:lnTo>
                  <a:pt x="113221" y="85793"/>
                </a:lnTo>
                <a:lnTo>
                  <a:pt x="112624" y="91485"/>
                </a:lnTo>
                <a:lnTo>
                  <a:pt x="112226" y="97185"/>
                </a:lnTo>
                <a:lnTo>
                  <a:pt x="111961" y="102890"/>
                </a:lnTo>
                <a:lnTo>
                  <a:pt x="111666" y="114309"/>
                </a:lnTo>
                <a:lnTo>
                  <a:pt x="111535" y="125734"/>
                </a:lnTo>
                <a:lnTo>
                  <a:pt x="110547" y="131448"/>
                </a:lnTo>
                <a:lnTo>
                  <a:pt x="108936" y="137162"/>
                </a:lnTo>
                <a:lnTo>
                  <a:pt x="106910" y="142876"/>
                </a:lnTo>
                <a:lnTo>
                  <a:pt x="106512" y="148591"/>
                </a:lnTo>
                <a:lnTo>
                  <a:pt x="107199" y="154306"/>
                </a:lnTo>
                <a:lnTo>
                  <a:pt x="108609" y="160020"/>
                </a:lnTo>
                <a:lnTo>
                  <a:pt x="109549" y="166688"/>
                </a:lnTo>
                <a:lnTo>
                  <a:pt x="110176" y="173990"/>
                </a:lnTo>
                <a:lnTo>
                  <a:pt x="110594" y="181716"/>
                </a:lnTo>
                <a:lnTo>
                  <a:pt x="111058" y="195380"/>
                </a:lnTo>
                <a:lnTo>
                  <a:pt x="111182" y="201691"/>
                </a:lnTo>
                <a:lnTo>
                  <a:pt x="112217" y="207803"/>
                </a:lnTo>
                <a:lnTo>
                  <a:pt x="113860" y="213783"/>
                </a:lnTo>
                <a:lnTo>
                  <a:pt x="115907" y="219674"/>
                </a:lnTo>
                <a:lnTo>
                  <a:pt x="118225" y="225507"/>
                </a:lnTo>
                <a:lnTo>
                  <a:pt x="120722" y="231301"/>
                </a:lnTo>
                <a:lnTo>
                  <a:pt x="123340" y="237068"/>
                </a:lnTo>
                <a:lnTo>
                  <a:pt x="126248" y="246016"/>
                </a:lnTo>
                <a:lnTo>
                  <a:pt x="127541" y="254121"/>
                </a:lnTo>
                <a:lnTo>
                  <a:pt x="127886" y="258949"/>
                </a:lnTo>
                <a:lnTo>
                  <a:pt x="128269" y="268441"/>
                </a:lnTo>
                <a:lnTo>
                  <a:pt x="128439" y="275835"/>
                </a:lnTo>
                <a:lnTo>
                  <a:pt x="128575" y="313261"/>
                </a:lnTo>
                <a:lnTo>
                  <a:pt x="128575" y="311312"/>
                </a:lnTo>
                <a:lnTo>
                  <a:pt x="129527" y="310412"/>
                </a:lnTo>
                <a:lnTo>
                  <a:pt x="131115" y="309811"/>
                </a:lnTo>
                <a:lnTo>
                  <a:pt x="135956" y="308847"/>
                </a:lnTo>
                <a:lnTo>
                  <a:pt x="136353" y="307816"/>
                </a:lnTo>
                <a:lnTo>
                  <a:pt x="137147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428"/>
          <p:cNvSpPr/>
          <p:nvPr/>
        </p:nvSpPr>
        <p:spPr>
          <a:xfrm>
            <a:off x="671512" y="728662"/>
            <a:ext cx="166423" cy="501801"/>
          </a:xfrm>
          <a:custGeom>
            <a:avLst/>
            <a:gdLst/>
            <a:ahLst/>
            <a:cxnLst/>
            <a:rect l="0" t="0" r="0" b="0"/>
            <a:pathLst>
              <a:path w="166423" h="501801">
                <a:moveTo>
                  <a:pt x="0" y="0"/>
                </a:moveTo>
                <a:lnTo>
                  <a:pt x="4551" y="0"/>
                </a:lnTo>
                <a:lnTo>
                  <a:pt x="7796" y="953"/>
                </a:lnTo>
                <a:lnTo>
                  <a:pt x="11865" y="2540"/>
                </a:lnTo>
                <a:lnTo>
                  <a:pt x="16483" y="4551"/>
                </a:lnTo>
                <a:lnTo>
                  <a:pt x="21466" y="5891"/>
                </a:lnTo>
                <a:lnTo>
                  <a:pt x="26693" y="6785"/>
                </a:lnTo>
                <a:lnTo>
                  <a:pt x="32083" y="7381"/>
                </a:lnTo>
                <a:lnTo>
                  <a:pt x="36629" y="9683"/>
                </a:lnTo>
                <a:lnTo>
                  <a:pt x="40611" y="13123"/>
                </a:lnTo>
                <a:lnTo>
                  <a:pt x="44219" y="17321"/>
                </a:lnTo>
                <a:lnTo>
                  <a:pt x="49482" y="21072"/>
                </a:lnTo>
                <a:lnTo>
                  <a:pt x="55848" y="24526"/>
                </a:lnTo>
                <a:lnTo>
                  <a:pt x="69589" y="30903"/>
                </a:lnTo>
                <a:lnTo>
                  <a:pt x="99769" y="45650"/>
                </a:lnTo>
                <a:lnTo>
                  <a:pt x="105565" y="49484"/>
                </a:lnTo>
                <a:lnTo>
                  <a:pt x="111334" y="53944"/>
                </a:lnTo>
                <a:lnTo>
                  <a:pt x="117085" y="58823"/>
                </a:lnTo>
                <a:lnTo>
                  <a:pt x="121872" y="63980"/>
                </a:lnTo>
                <a:lnTo>
                  <a:pt x="126015" y="69323"/>
                </a:lnTo>
                <a:lnTo>
                  <a:pt x="144060" y="96138"/>
                </a:lnTo>
                <a:lnTo>
                  <a:pt x="148428" y="103144"/>
                </a:lnTo>
                <a:lnTo>
                  <a:pt x="152292" y="109720"/>
                </a:lnTo>
                <a:lnTo>
                  <a:pt x="155820" y="116009"/>
                </a:lnTo>
                <a:lnTo>
                  <a:pt x="159125" y="123060"/>
                </a:lnTo>
                <a:lnTo>
                  <a:pt x="162281" y="130617"/>
                </a:lnTo>
                <a:lnTo>
                  <a:pt x="165337" y="138513"/>
                </a:lnTo>
                <a:lnTo>
                  <a:pt x="166422" y="147587"/>
                </a:lnTo>
                <a:lnTo>
                  <a:pt x="166193" y="157446"/>
                </a:lnTo>
                <a:lnTo>
                  <a:pt x="165088" y="167829"/>
                </a:lnTo>
                <a:lnTo>
                  <a:pt x="164351" y="177609"/>
                </a:lnTo>
                <a:lnTo>
                  <a:pt x="163860" y="186986"/>
                </a:lnTo>
                <a:lnTo>
                  <a:pt x="163532" y="196095"/>
                </a:lnTo>
                <a:lnTo>
                  <a:pt x="162362" y="205025"/>
                </a:lnTo>
                <a:lnTo>
                  <a:pt x="160629" y="213836"/>
                </a:lnTo>
                <a:lnTo>
                  <a:pt x="158521" y="222567"/>
                </a:lnTo>
                <a:lnTo>
                  <a:pt x="156163" y="231246"/>
                </a:lnTo>
                <a:lnTo>
                  <a:pt x="151003" y="248508"/>
                </a:lnTo>
                <a:lnTo>
                  <a:pt x="149246" y="257112"/>
                </a:lnTo>
                <a:lnTo>
                  <a:pt x="148075" y="265706"/>
                </a:lnTo>
                <a:lnTo>
                  <a:pt x="147294" y="274292"/>
                </a:lnTo>
                <a:lnTo>
                  <a:pt x="145821" y="282874"/>
                </a:lnTo>
                <a:lnTo>
                  <a:pt x="143886" y="291453"/>
                </a:lnTo>
                <a:lnTo>
                  <a:pt x="141644" y="300029"/>
                </a:lnTo>
                <a:lnTo>
                  <a:pt x="139197" y="308605"/>
                </a:lnTo>
                <a:lnTo>
                  <a:pt x="133938" y="325753"/>
                </a:lnTo>
                <a:lnTo>
                  <a:pt x="130249" y="334326"/>
                </a:lnTo>
                <a:lnTo>
                  <a:pt x="125885" y="342899"/>
                </a:lnTo>
                <a:lnTo>
                  <a:pt x="121071" y="351472"/>
                </a:lnTo>
                <a:lnTo>
                  <a:pt x="115957" y="360045"/>
                </a:lnTo>
                <a:lnTo>
                  <a:pt x="100609" y="384810"/>
                </a:lnTo>
                <a:lnTo>
                  <a:pt x="96600" y="391795"/>
                </a:lnTo>
                <a:lnTo>
                  <a:pt x="92975" y="398357"/>
                </a:lnTo>
                <a:lnTo>
                  <a:pt x="88653" y="405589"/>
                </a:lnTo>
                <a:lnTo>
                  <a:pt x="78772" y="421244"/>
                </a:lnTo>
                <a:lnTo>
                  <a:pt x="73469" y="428467"/>
                </a:lnTo>
                <a:lnTo>
                  <a:pt x="68029" y="435187"/>
                </a:lnTo>
                <a:lnTo>
                  <a:pt x="62498" y="441572"/>
                </a:lnTo>
                <a:lnTo>
                  <a:pt x="57858" y="447734"/>
                </a:lnTo>
                <a:lnTo>
                  <a:pt x="53812" y="453747"/>
                </a:lnTo>
                <a:lnTo>
                  <a:pt x="50162" y="459660"/>
                </a:lnTo>
                <a:lnTo>
                  <a:pt x="45824" y="464555"/>
                </a:lnTo>
                <a:lnTo>
                  <a:pt x="41027" y="468771"/>
                </a:lnTo>
                <a:lnTo>
                  <a:pt x="35924" y="472534"/>
                </a:lnTo>
                <a:lnTo>
                  <a:pt x="31569" y="475995"/>
                </a:lnTo>
                <a:lnTo>
                  <a:pt x="27714" y="479255"/>
                </a:lnTo>
                <a:lnTo>
                  <a:pt x="24191" y="482381"/>
                </a:lnTo>
                <a:lnTo>
                  <a:pt x="21842" y="485417"/>
                </a:lnTo>
                <a:lnTo>
                  <a:pt x="19233" y="491331"/>
                </a:lnTo>
                <a:lnTo>
                  <a:pt x="17584" y="493289"/>
                </a:lnTo>
                <a:lnTo>
                  <a:pt x="15533" y="494594"/>
                </a:lnTo>
                <a:lnTo>
                  <a:pt x="13213" y="495465"/>
                </a:lnTo>
                <a:lnTo>
                  <a:pt x="11666" y="496997"/>
                </a:lnTo>
                <a:lnTo>
                  <a:pt x="10635" y="498972"/>
                </a:lnTo>
                <a:lnTo>
                  <a:pt x="9947" y="501240"/>
                </a:lnTo>
                <a:lnTo>
                  <a:pt x="9489" y="501800"/>
                </a:lnTo>
                <a:lnTo>
                  <a:pt x="9184" y="501221"/>
                </a:lnTo>
                <a:lnTo>
                  <a:pt x="8588" y="494770"/>
                </a:lnTo>
                <a:lnTo>
                  <a:pt x="8572" y="4886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29"/>
          <p:cNvSpPr/>
          <p:nvPr/>
        </p:nvSpPr>
        <p:spPr>
          <a:xfrm>
            <a:off x="1280159" y="797242"/>
            <a:ext cx="51436" cy="248603"/>
          </a:xfrm>
          <a:custGeom>
            <a:avLst/>
            <a:gdLst/>
            <a:ahLst/>
            <a:cxnLst/>
            <a:rect l="0" t="0" r="0" b="0"/>
            <a:pathLst>
              <a:path w="51436" h="248603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8220" y="7381"/>
                </a:lnTo>
                <a:lnTo>
                  <a:pt x="8468" y="12770"/>
                </a:lnTo>
                <a:lnTo>
                  <a:pt x="8570" y="37182"/>
                </a:lnTo>
                <a:lnTo>
                  <a:pt x="9524" y="40981"/>
                </a:lnTo>
                <a:lnTo>
                  <a:pt x="11112" y="45418"/>
                </a:lnTo>
                <a:lnTo>
                  <a:pt x="13123" y="50281"/>
                </a:lnTo>
                <a:lnTo>
                  <a:pt x="14464" y="54476"/>
                </a:lnTo>
                <a:lnTo>
                  <a:pt x="15954" y="61676"/>
                </a:lnTo>
                <a:lnTo>
                  <a:pt x="16351" y="65883"/>
                </a:lnTo>
                <a:lnTo>
                  <a:pt x="16616" y="70592"/>
                </a:lnTo>
                <a:lnTo>
                  <a:pt x="16792" y="75636"/>
                </a:lnTo>
                <a:lnTo>
                  <a:pt x="17863" y="80904"/>
                </a:lnTo>
                <a:lnTo>
                  <a:pt x="19528" y="86321"/>
                </a:lnTo>
                <a:lnTo>
                  <a:pt x="21592" y="91837"/>
                </a:lnTo>
                <a:lnTo>
                  <a:pt x="22967" y="97420"/>
                </a:lnTo>
                <a:lnTo>
                  <a:pt x="23884" y="103047"/>
                </a:lnTo>
                <a:lnTo>
                  <a:pt x="24495" y="108703"/>
                </a:lnTo>
                <a:lnTo>
                  <a:pt x="24903" y="113426"/>
                </a:lnTo>
                <a:lnTo>
                  <a:pt x="25175" y="117527"/>
                </a:lnTo>
                <a:lnTo>
                  <a:pt x="25356" y="121214"/>
                </a:lnTo>
                <a:lnTo>
                  <a:pt x="25557" y="132930"/>
                </a:lnTo>
                <a:lnTo>
                  <a:pt x="25611" y="140055"/>
                </a:lnTo>
                <a:lnTo>
                  <a:pt x="26599" y="145758"/>
                </a:lnTo>
                <a:lnTo>
                  <a:pt x="28210" y="150512"/>
                </a:lnTo>
                <a:lnTo>
                  <a:pt x="30237" y="154634"/>
                </a:lnTo>
                <a:lnTo>
                  <a:pt x="31588" y="159287"/>
                </a:lnTo>
                <a:lnTo>
                  <a:pt x="32489" y="164294"/>
                </a:lnTo>
                <a:lnTo>
                  <a:pt x="33089" y="169537"/>
                </a:lnTo>
                <a:lnTo>
                  <a:pt x="33490" y="174937"/>
                </a:lnTo>
                <a:lnTo>
                  <a:pt x="33757" y="180442"/>
                </a:lnTo>
                <a:lnTo>
                  <a:pt x="34132" y="194752"/>
                </a:lnTo>
                <a:lnTo>
                  <a:pt x="34259" y="208120"/>
                </a:lnTo>
                <a:lnTo>
                  <a:pt x="35222" y="212089"/>
                </a:lnTo>
                <a:lnTo>
                  <a:pt x="36817" y="216640"/>
                </a:lnTo>
                <a:lnTo>
                  <a:pt x="41669" y="228531"/>
                </a:lnTo>
                <a:lnTo>
                  <a:pt x="42509" y="235141"/>
                </a:lnTo>
                <a:lnTo>
                  <a:pt x="43579" y="236771"/>
                </a:lnTo>
                <a:lnTo>
                  <a:pt x="45246" y="237857"/>
                </a:lnTo>
                <a:lnTo>
                  <a:pt x="47309" y="238582"/>
                </a:lnTo>
                <a:lnTo>
                  <a:pt x="48684" y="240017"/>
                </a:lnTo>
                <a:lnTo>
                  <a:pt x="49601" y="241926"/>
                </a:lnTo>
                <a:lnTo>
                  <a:pt x="51435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30"/>
          <p:cNvSpPr/>
          <p:nvPr/>
        </p:nvSpPr>
        <p:spPr>
          <a:xfrm>
            <a:off x="1100137" y="1122997"/>
            <a:ext cx="600076" cy="17146"/>
          </a:xfrm>
          <a:custGeom>
            <a:avLst/>
            <a:gdLst/>
            <a:ahLst/>
            <a:cxnLst/>
            <a:rect l="0" t="0" r="0" b="0"/>
            <a:pathLst>
              <a:path w="600076" h="17146">
                <a:moveTo>
                  <a:pt x="0" y="17145"/>
                </a:moveTo>
                <a:lnTo>
                  <a:pt x="15600" y="17145"/>
                </a:lnTo>
                <a:lnTo>
                  <a:pt x="18020" y="16192"/>
                </a:lnTo>
                <a:lnTo>
                  <a:pt x="21538" y="14605"/>
                </a:lnTo>
                <a:lnTo>
                  <a:pt x="25789" y="12594"/>
                </a:lnTo>
                <a:lnTo>
                  <a:pt x="30527" y="11254"/>
                </a:lnTo>
                <a:lnTo>
                  <a:pt x="35592" y="10360"/>
                </a:lnTo>
                <a:lnTo>
                  <a:pt x="40873" y="9764"/>
                </a:lnTo>
                <a:lnTo>
                  <a:pt x="46299" y="9367"/>
                </a:lnTo>
                <a:lnTo>
                  <a:pt x="57407" y="8926"/>
                </a:lnTo>
                <a:lnTo>
                  <a:pt x="74371" y="8677"/>
                </a:lnTo>
                <a:lnTo>
                  <a:pt x="115972" y="8582"/>
                </a:lnTo>
                <a:lnTo>
                  <a:pt x="123035" y="7626"/>
                </a:lnTo>
                <a:lnTo>
                  <a:pt x="130601" y="6037"/>
                </a:lnTo>
                <a:lnTo>
                  <a:pt x="138502" y="4024"/>
                </a:lnTo>
                <a:lnTo>
                  <a:pt x="146627" y="2683"/>
                </a:lnTo>
                <a:lnTo>
                  <a:pt x="154901" y="1789"/>
                </a:lnTo>
                <a:lnTo>
                  <a:pt x="163275" y="1192"/>
                </a:lnTo>
                <a:lnTo>
                  <a:pt x="171715" y="795"/>
                </a:lnTo>
                <a:lnTo>
                  <a:pt x="188713" y="353"/>
                </a:lnTo>
                <a:lnTo>
                  <a:pt x="488526" y="0"/>
                </a:lnTo>
                <a:lnTo>
                  <a:pt x="497134" y="953"/>
                </a:lnTo>
                <a:lnTo>
                  <a:pt x="505730" y="2540"/>
                </a:lnTo>
                <a:lnTo>
                  <a:pt x="514318" y="4551"/>
                </a:lnTo>
                <a:lnTo>
                  <a:pt x="521949" y="5891"/>
                </a:lnTo>
                <a:lnTo>
                  <a:pt x="528941" y="6785"/>
                </a:lnTo>
                <a:lnTo>
                  <a:pt x="535507" y="7381"/>
                </a:lnTo>
                <a:lnTo>
                  <a:pt x="541790" y="7778"/>
                </a:lnTo>
                <a:lnTo>
                  <a:pt x="553850" y="8219"/>
                </a:lnTo>
                <a:lnTo>
                  <a:pt x="570271" y="8503"/>
                </a:lnTo>
                <a:lnTo>
                  <a:pt x="598367" y="8572"/>
                </a:lnTo>
                <a:lnTo>
                  <a:pt x="598937" y="9525"/>
                </a:lnTo>
                <a:lnTo>
                  <a:pt x="599316" y="11112"/>
                </a:lnTo>
                <a:lnTo>
                  <a:pt x="60007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31"/>
          <p:cNvSpPr/>
          <p:nvPr/>
        </p:nvSpPr>
        <p:spPr>
          <a:xfrm>
            <a:off x="1142999" y="1285875"/>
            <a:ext cx="145734" cy="248603"/>
          </a:xfrm>
          <a:custGeom>
            <a:avLst/>
            <a:gdLst/>
            <a:ahLst/>
            <a:cxnLst/>
            <a:rect l="0" t="0" r="0" b="0"/>
            <a:pathLst>
              <a:path w="145734" h="24860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6" y="10582"/>
                </a:lnTo>
                <a:lnTo>
                  <a:pt x="7381" y="12770"/>
                </a:lnTo>
                <a:lnTo>
                  <a:pt x="10583" y="17740"/>
                </a:lnTo>
                <a:lnTo>
                  <a:pt x="12771" y="20399"/>
                </a:lnTo>
                <a:lnTo>
                  <a:pt x="14229" y="23124"/>
                </a:lnTo>
                <a:lnTo>
                  <a:pt x="15849" y="28692"/>
                </a:lnTo>
                <a:lnTo>
                  <a:pt x="19109" y="34342"/>
                </a:lnTo>
                <a:lnTo>
                  <a:pt x="21312" y="37182"/>
                </a:lnTo>
                <a:lnTo>
                  <a:pt x="23733" y="40028"/>
                </a:lnTo>
                <a:lnTo>
                  <a:pt x="26300" y="42878"/>
                </a:lnTo>
                <a:lnTo>
                  <a:pt x="28963" y="45730"/>
                </a:lnTo>
                <a:lnTo>
                  <a:pt x="30739" y="49536"/>
                </a:lnTo>
                <a:lnTo>
                  <a:pt x="31923" y="53979"/>
                </a:lnTo>
                <a:lnTo>
                  <a:pt x="32712" y="58846"/>
                </a:lnTo>
                <a:lnTo>
                  <a:pt x="34191" y="63043"/>
                </a:lnTo>
                <a:lnTo>
                  <a:pt x="38374" y="70246"/>
                </a:lnTo>
                <a:lnTo>
                  <a:pt x="40823" y="74453"/>
                </a:lnTo>
                <a:lnTo>
                  <a:pt x="43408" y="79163"/>
                </a:lnTo>
                <a:lnTo>
                  <a:pt x="51597" y="94893"/>
                </a:lnTo>
                <a:lnTo>
                  <a:pt x="62897" y="117275"/>
                </a:lnTo>
                <a:lnTo>
                  <a:pt x="65744" y="121998"/>
                </a:lnTo>
                <a:lnTo>
                  <a:pt x="68595" y="126099"/>
                </a:lnTo>
                <a:lnTo>
                  <a:pt x="71447" y="129786"/>
                </a:lnTo>
                <a:lnTo>
                  <a:pt x="74302" y="134149"/>
                </a:lnTo>
                <a:lnTo>
                  <a:pt x="77157" y="138962"/>
                </a:lnTo>
                <a:lnTo>
                  <a:pt x="80013" y="144076"/>
                </a:lnTo>
                <a:lnTo>
                  <a:pt x="85727" y="154839"/>
                </a:lnTo>
                <a:lnTo>
                  <a:pt x="88584" y="160376"/>
                </a:lnTo>
                <a:lnTo>
                  <a:pt x="92394" y="165019"/>
                </a:lnTo>
                <a:lnTo>
                  <a:pt x="96838" y="169068"/>
                </a:lnTo>
                <a:lnTo>
                  <a:pt x="101707" y="172719"/>
                </a:lnTo>
                <a:lnTo>
                  <a:pt x="105905" y="177058"/>
                </a:lnTo>
                <a:lnTo>
                  <a:pt x="109656" y="181856"/>
                </a:lnTo>
                <a:lnTo>
                  <a:pt x="113109" y="186960"/>
                </a:lnTo>
                <a:lnTo>
                  <a:pt x="116364" y="191315"/>
                </a:lnTo>
                <a:lnTo>
                  <a:pt x="119486" y="195171"/>
                </a:lnTo>
                <a:lnTo>
                  <a:pt x="122520" y="198694"/>
                </a:lnTo>
                <a:lnTo>
                  <a:pt x="125495" y="201995"/>
                </a:lnTo>
                <a:lnTo>
                  <a:pt x="131341" y="208203"/>
                </a:lnTo>
                <a:lnTo>
                  <a:pt x="133281" y="211192"/>
                </a:lnTo>
                <a:lnTo>
                  <a:pt x="135436" y="217053"/>
                </a:lnTo>
                <a:lnTo>
                  <a:pt x="138934" y="222833"/>
                </a:lnTo>
                <a:lnTo>
                  <a:pt x="141200" y="225707"/>
                </a:lnTo>
                <a:lnTo>
                  <a:pt x="143718" y="231442"/>
                </a:lnTo>
                <a:lnTo>
                  <a:pt x="145615" y="239527"/>
                </a:lnTo>
                <a:lnTo>
                  <a:pt x="145717" y="246748"/>
                </a:lnTo>
                <a:lnTo>
                  <a:pt x="145733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32"/>
          <p:cNvSpPr/>
          <p:nvPr/>
        </p:nvSpPr>
        <p:spPr>
          <a:xfrm>
            <a:off x="1074419" y="1303019"/>
            <a:ext cx="214314" cy="205742"/>
          </a:xfrm>
          <a:custGeom>
            <a:avLst/>
            <a:gdLst/>
            <a:ahLst/>
            <a:cxnLst/>
            <a:rect l="0" t="0" r="0" b="0"/>
            <a:pathLst>
              <a:path w="214314" h="205742">
                <a:moveTo>
                  <a:pt x="214313" y="0"/>
                </a:moveTo>
                <a:lnTo>
                  <a:pt x="214313" y="4551"/>
                </a:lnTo>
                <a:lnTo>
                  <a:pt x="213360" y="6844"/>
                </a:lnTo>
                <a:lnTo>
                  <a:pt x="209762" y="11932"/>
                </a:lnTo>
                <a:lnTo>
                  <a:pt x="208421" y="14623"/>
                </a:lnTo>
                <a:lnTo>
                  <a:pt x="206932" y="20152"/>
                </a:lnTo>
                <a:lnTo>
                  <a:pt x="203730" y="25784"/>
                </a:lnTo>
                <a:lnTo>
                  <a:pt x="201543" y="28620"/>
                </a:lnTo>
                <a:lnTo>
                  <a:pt x="198179" y="32415"/>
                </a:lnTo>
                <a:lnTo>
                  <a:pt x="189362" y="41712"/>
                </a:lnTo>
                <a:lnTo>
                  <a:pt x="184344" y="47811"/>
                </a:lnTo>
                <a:lnTo>
                  <a:pt x="179094" y="54734"/>
                </a:lnTo>
                <a:lnTo>
                  <a:pt x="173689" y="62207"/>
                </a:lnTo>
                <a:lnTo>
                  <a:pt x="168180" y="69094"/>
                </a:lnTo>
                <a:lnTo>
                  <a:pt x="162603" y="75590"/>
                </a:lnTo>
                <a:lnTo>
                  <a:pt x="156979" y="81826"/>
                </a:lnTo>
                <a:lnTo>
                  <a:pt x="143111" y="96375"/>
                </a:lnTo>
                <a:lnTo>
                  <a:pt x="80114" y="159908"/>
                </a:lnTo>
                <a:lnTo>
                  <a:pt x="74364" y="164708"/>
                </a:lnTo>
                <a:lnTo>
                  <a:pt x="68626" y="168860"/>
                </a:lnTo>
                <a:lnTo>
                  <a:pt x="62896" y="172581"/>
                </a:lnTo>
                <a:lnTo>
                  <a:pt x="57171" y="176967"/>
                </a:lnTo>
                <a:lnTo>
                  <a:pt x="51449" y="181796"/>
                </a:lnTo>
                <a:lnTo>
                  <a:pt x="45729" y="186920"/>
                </a:lnTo>
                <a:lnTo>
                  <a:pt x="40964" y="190336"/>
                </a:lnTo>
                <a:lnTo>
                  <a:pt x="36834" y="192613"/>
                </a:lnTo>
                <a:lnTo>
                  <a:pt x="33129" y="194131"/>
                </a:lnTo>
                <a:lnTo>
                  <a:pt x="26472" y="198359"/>
                </a:lnTo>
                <a:lnTo>
                  <a:pt x="18988" y="204282"/>
                </a:lnTo>
                <a:lnTo>
                  <a:pt x="15424" y="205093"/>
                </a:lnTo>
                <a:lnTo>
                  <a:pt x="9926" y="205613"/>
                </a:lnTo>
                <a:lnTo>
                  <a:pt x="6634" y="205684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33"/>
          <p:cNvSpPr/>
          <p:nvPr/>
        </p:nvSpPr>
        <p:spPr>
          <a:xfrm>
            <a:off x="1408747" y="1354559"/>
            <a:ext cx="222886" cy="8469"/>
          </a:xfrm>
          <a:custGeom>
            <a:avLst/>
            <a:gdLst/>
            <a:ahLst/>
            <a:cxnLst/>
            <a:rect l="0" t="0" r="0" b="0"/>
            <a:pathLst>
              <a:path w="222886" h="8469">
                <a:moveTo>
                  <a:pt x="0" y="8468"/>
                </a:moveTo>
                <a:lnTo>
                  <a:pt x="65036" y="8468"/>
                </a:lnTo>
                <a:lnTo>
                  <a:pt x="70980" y="7516"/>
                </a:lnTo>
                <a:lnTo>
                  <a:pt x="76848" y="5928"/>
                </a:lnTo>
                <a:lnTo>
                  <a:pt x="82664" y="3917"/>
                </a:lnTo>
                <a:lnTo>
                  <a:pt x="88447" y="2577"/>
                </a:lnTo>
                <a:lnTo>
                  <a:pt x="94207" y="1683"/>
                </a:lnTo>
                <a:lnTo>
                  <a:pt x="99952" y="1087"/>
                </a:lnTo>
                <a:lnTo>
                  <a:pt x="105687" y="690"/>
                </a:lnTo>
                <a:lnTo>
                  <a:pt x="111416" y="425"/>
                </a:lnTo>
                <a:lnTo>
                  <a:pt x="122860" y="131"/>
                </a:lnTo>
                <a:lnTo>
                  <a:pt x="134297" y="0"/>
                </a:lnTo>
                <a:lnTo>
                  <a:pt x="140014" y="918"/>
                </a:lnTo>
                <a:lnTo>
                  <a:pt x="145730" y="2482"/>
                </a:lnTo>
                <a:lnTo>
                  <a:pt x="151446" y="4477"/>
                </a:lnTo>
                <a:lnTo>
                  <a:pt x="157161" y="5808"/>
                </a:lnTo>
                <a:lnTo>
                  <a:pt x="162877" y="6694"/>
                </a:lnTo>
                <a:lnTo>
                  <a:pt x="168592" y="7286"/>
                </a:lnTo>
                <a:lnTo>
                  <a:pt x="174307" y="7680"/>
                </a:lnTo>
                <a:lnTo>
                  <a:pt x="180022" y="7943"/>
                </a:lnTo>
                <a:lnTo>
                  <a:pt x="194627" y="8312"/>
                </a:lnTo>
                <a:lnTo>
                  <a:pt x="222885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34"/>
          <p:cNvSpPr/>
          <p:nvPr/>
        </p:nvSpPr>
        <p:spPr>
          <a:xfrm>
            <a:off x="1494472" y="1285875"/>
            <a:ext cx="60008" cy="214313"/>
          </a:xfrm>
          <a:custGeom>
            <a:avLst/>
            <a:gdLst/>
            <a:ahLst/>
            <a:cxnLst/>
            <a:rect l="0" t="0" r="0" b="0"/>
            <a:pathLst>
              <a:path w="60008" h="214313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7381" y="28619"/>
                </a:lnTo>
                <a:lnTo>
                  <a:pt x="7778" y="33366"/>
                </a:lnTo>
                <a:lnTo>
                  <a:pt x="8043" y="39389"/>
                </a:lnTo>
                <a:lnTo>
                  <a:pt x="8468" y="60485"/>
                </a:lnTo>
                <a:lnTo>
                  <a:pt x="8542" y="75283"/>
                </a:lnTo>
                <a:lnTo>
                  <a:pt x="9504" y="80669"/>
                </a:lnTo>
                <a:lnTo>
                  <a:pt x="11099" y="86164"/>
                </a:lnTo>
                <a:lnTo>
                  <a:pt x="13114" y="91732"/>
                </a:lnTo>
                <a:lnTo>
                  <a:pt x="14458" y="97350"/>
                </a:lnTo>
                <a:lnTo>
                  <a:pt x="15353" y="103000"/>
                </a:lnTo>
                <a:lnTo>
                  <a:pt x="15951" y="108671"/>
                </a:lnTo>
                <a:lnTo>
                  <a:pt x="17301" y="114357"/>
                </a:lnTo>
                <a:lnTo>
                  <a:pt x="19154" y="120053"/>
                </a:lnTo>
                <a:lnTo>
                  <a:pt x="21342" y="125755"/>
                </a:lnTo>
                <a:lnTo>
                  <a:pt x="22800" y="131462"/>
                </a:lnTo>
                <a:lnTo>
                  <a:pt x="23773" y="137171"/>
                </a:lnTo>
                <a:lnTo>
                  <a:pt x="24421" y="142882"/>
                </a:lnTo>
                <a:lnTo>
                  <a:pt x="25806" y="147642"/>
                </a:lnTo>
                <a:lnTo>
                  <a:pt x="27681" y="151768"/>
                </a:lnTo>
                <a:lnTo>
                  <a:pt x="29884" y="155471"/>
                </a:lnTo>
                <a:lnTo>
                  <a:pt x="31353" y="159845"/>
                </a:lnTo>
                <a:lnTo>
                  <a:pt x="32332" y="164665"/>
                </a:lnTo>
                <a:lnTo>
                  <a:pt x="32984" y="169784"/>
                </a:lnTo>
                <a:lnTo>
                  <a:pt x="33420" y="174149"/>
                </a:lnTo>
                <a:lnTo>
                  <a:pt x="33710" y="178012"/>
                </a:lnTo>
                <a:lnTo>
                  <a:pt x="33903" y="181539"/>
                </a:lnTo>
                <a:lnTo>
                  <a:pt x="34118" y="187999"/>
                </a:lnTo>
                <a:lnTo>
                  <a:pt x="34256" y="199907"/>
                </a:lnTo>
                <a:lnTo>
                  <a:pt x="35220" y="201851"/>
                </a:lnTo>
                <a:lnTo>
                  <a:pt x="36815" y="203147"/>
                </a:lnTo>
                <a:lnTo>
                  <a:pt x="41668" y="205227"/>
                </a:lnTo>
                <a:lnTo>
                  <a:pt x="42066" y="206351"/>
                </a:lnTo>
                <a:lnTo>
                  <a:pt x="42508" y="210139"/>
                </a:lnTo>
                <a:lnTo>
                  <a:pt x="43579" y="211530"/>
                </a:lnTo>
                <a:lnTo>
                  <a:pt x="45245" y="212457"/>
                </a:lnTo>
                <a:lnTo>
                  <a:pt x="50212" y="213946"/>
                </a:lnTo>
                <a:lnTo>
                  <a:pt x="51572" y="214068"/>
                </a:lnTo>
                <a:lnTo>
                  <a:pt x="53432" y="214149"/>
                </a:lnTo>
                <a:lnTo>
                  <a:pt x="60007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35"/>
          <p:cNvSpPr/>
          <p:nvPr/>
        </p:nvSpPr>
        <p:spPr>
          <a:xfrm>
            <a:off x="1665922" y="1260274"/>
            <a:ext cx="282359" cy="239517"/>
          </a:xfrm>
          <a:custGeom>
            <a:avLst/>
            <a:gdLst/>
            <a:ahLst/>
            <a:cxnLst/>
            <a:rect l="0" t="0" r="0" b="0"/>
            <a:pathLst>
              <a:path w="282359" h="239517">
                <a:moveTo>
                  <a:pt x="0" y="51318"/>
                </a:moveTo>
                <a:lnTo>
                  <a:pt x="0" y="46767"/>
                </a:lnTo>
                <a:lnTo>
                  <a:pt x="953" y="44474"/>
                </a:lnTo>
                <a:lnTo>
                  <a:pt x="5891" y="37649"/>
                </a:lnTo>
                <a:lnTo>
                  <a:pt x="10583" y="32319"/>
                </a:lnTo>
                <a:lnTo>
                  <a:pt x="12770" y="30080"/>
                </a:lnTo>
                <a:lnTo>
                  <a:pt x="15181" y="28587"/>
                </a:lnTo>
                <a:lnTo>
                  <a:pt x="23125" y="25533"/>
                </a:lnTo>
                <a:lnTo>
                  <a:pt x="31511" y="19019"/>
                </a:lnTo>
                <a:lnTo>
                  <a:pt x="37182" y="13785"/>
                </a:lnTo>
                <a:lnTo>
                  <a:pt x="40028" y="12009"/>
                </a:lnTo>
                <a:lnTo>
                  <a:pt x="48584" y="8556"/>
                </a:lnTo>
                <a:lnTo>
                  <a:pt x="57152" y="2876"/>
                </a:lnTo>
                <a:lnTo>
                  <a:pt x="62866" y="1213"/>
                </a:lnTo>
                <a:lnTo>
                  <a:pt x="71438" y="277"/>
                </a:lnTo>
                <a:lnTo>
                  <a:pt x="75459" y="0"/>
                </a:lnTo>
                <a:lnTo>
                  <a:pt x="78940" y="2475"/>
                </a:lnTo>
                <a:lnTo>
                  <a:pt x="81202" y="4468"/>
                </a:lnTo>
                <a:lnTo>
                  <a:pt x="83662" y="5798"/>
                </a:lnTo>
                <a:lnTo>
                  <a:pt x="88936" y="7274"/>
                </a:lnTo>
                <a:lnTo>
                  <a:pt x="90723" y="8620"/>
                </a:lnTo>
                <a:lnTo>
                  <a:pt x="91914" y="10470"/>
                </a:lnTo>
                <a:lnTo>
                  <a:pt x="92709" y="12656"/>
                </a:lnTo>
                <a:lnTo>
                  <a:pt x="96131" y="17625"/>
                </a:lnTo>
                <a:lnTo>
                  <a:pt x="98378" y="20283"/>
                </a:lnTo>
                <a:lnTo>
                  <a:pt x="99875" y="23008"/>
                </a:lnTo>
                <a:lnTo>
                  <a:pt x="101539" y="28576"/>
                </a:lnTo>
                <a:lnTo>
                  <a:pt x="102278" y="34225"/>
                </a:lnTo>
                <a:lnTo>
                  <a:pt x="102476" y="37065"/>
                </a:lnTo>
                <a:lnTo>
                  <a:pt x="101654" y="40864"/>
                </a:lnTo>
                <a:lnTo>
                  <a:pt x="100155" y="45301"/>
                </a:lnTo>
                <a:lnTo>
                  <a:pt x="98202" y="50164"/>
                </a:lnTo>
                <a:lnTo>
                  <a:pt x="96901" y="54359"/>
                </a:lnTo>
                <a:lnTo>
                  <a:pt x="95454" y="61559"/>
                </a:lnTo>
                <a:lnTo>
                  <a:pt x="94116" y="65766"/>
                </a:lnTo>
                <a:lnTo>
                  <a:pt x="92272" y="70475"/>
                </a:lnTo>
                <a:lnTo>
                  <a:pt x="90089" y="75519"/>
                </a:lnTo>
                <a:lnTo>
                  <a:pt x="88635" y="80787"/>
                </a:lnTo>
                <a:lnTo>
                  <a:pt x="87665" y="86204"/>
                </a:lnTo>
                <a:lnTo>
                  <a:pt x="87018" y="91720"/>
                </a:lnTo>
                <a:lnTo>
                  <a:pt x="85635" y="96350"/>
                </a:lnTo>
                <a:lnTo>
                  <a:pt x="83760" y="100390"/>
                </a:lnTo>
                <a:lnTo>
                  <a:pt x="81557" y="104035"/>
                </a:lnTo>
                <a:lnTo>
                  <a:pt x="79136" y="108370"/>
                </a:lnTo>
                <a:lnTo>
                  <a:pt x="73907" y="118267"/>
                </a:lnTo>
                <a:lnTo>
                  <a:pt x="72131" y="123573"/>
                </a:lnTo>
                <a:lnTo>
                  <a:pt x="70947" y="129016"/>
                </a:lnTo>
                <a:lnTo>
                  <a:pt x="70158" y="134549"/>
                </a:lnTo>
                <a:lnTo>
                  <a:pt x="67727" y="139190"/>
                </a:lnTo>
                <a:lnTo>
                  <a:pt x="64201" y="143237"/>
                </a:lnTo>
                <a:lnTo>
                  <a:pt x="59946" y="146887"/>
                </a:lnTo>
                <a:lnTo>
                  <a:pt x="57109" y="151226"/>
                </a:lnTo>
                <a:lnTo>
                  <a:pt x="55218" y="156023"/>
                </a:lnTo>
                <a:lnTo>
                  <a:pt x="53957" y="161127"/>
                </a:lnTo>
                <a:lnTo>
                  <a:pt x="52164" y="165481"/>
                </a:lnTo>
                <a:lnTo>
                  <a:pt x="47631" y="172860"/>
                </a:lnTo>
                <a:lnTo>
                  <a:pt x="46042" y="177113"/>
                </a:lnTo>
                <a:lnTo>
                  <a:pt x="44982" y="181854"/>
                </a:lnTo>
                <a:lnTo>
                  <a:pt x="44275" y="186919"/>
                </a:lnTo>
                <a:lnTo>
                  <a:pt x="42852" y="191249"/>
                </a:lnTo>
                <a:lnTo>
                  <a:pt x="38730" y="198600"/>
                </a:lnTo>
                <a:lnTo>
                  <a:pt x="36264" y="205041"/>
                </a:lnTo>
                <a:lnTo>
                  <a:pt x="35167" y="211080"/>
                </a:lnTo>
                <a:lnTo>
                  <a:pt x="34680" y="216938"/>
                </a:lnTo>
                <a:lnTo>
                  <a:pt x="34463" y="222717"/>
                </a:lnTo>
                <a:lnTo>
                  <a:pt x="34405" y="225591"/>
                </a:lnTo>
                <a:lnTo>
                  <a:pt x="35319" y="227508"/>
                </a:lnTo>
                <a:lnTo>
                  <a:pt x="36881" y="228785"/>
                </a:lnTo>
                <a:lnTo>
                  <a:pt x="38875" y="229637"/>
                </a:lnTo>
                <a:lnTo>
                  <a:pt x="46232" y="235387"/>
                </a:lnTo>
                <a:lnTo>
                  <a:pt x="48919" y="236895"/>
                </a:lnTo>
                <a:lnTo>
                  <a:pt x="54444" y="238572"/>
                </a:lnTo>
                <a:lnTo>
                  <a:pt x="62910" y="239516"/>
                </a:lnTo>
                <a:lnTo>
                  <a:pt x="71140" y="237196"/>
                </a:lnTo>
                <a:lnTo>
                  <a:pt x="76002" y="235244"/>
                </a:lnTo>
                <a:lnTo>
                  <a:pt x="83944" y="233076"/>
                </a:lnTo>
                <a:lnTo>
                  <a:pt x="91601" y="232112"/>
                </a:lnTo>
                <a:lnTo>
                  <a:pt x="96309" y="231855"/>
                </a:lnTo>
                <a:lnTo>
                  <a:pt x="101354" y="231683"/>
                </a:lnTo>
                <a:lnTo>
                  <a:pt x="107574" y="230616"/>
                </a:lnTo>
                <a:lnTo>
                  <a:pt x="114579" y="228953"/>
                </a:lnTo>
                <a:lnTo>
                  <a:pt x="122106" y="226891"/>
                </a:lnTo>
                <a:lnTo>
                  <a:pt x="129029" y="225517"/>
                </a:lnTo>
                <a:lnTo>
                  <a:pt x="135549" y="224601"/>
                </a:lnTo>
                <a:lnTo>
                  <a:pt x="141801" y="223990"/>
                </a:lnTo>
                <a:lnTo>
                  <a:pt x="147874" y="222630"/>
                </a:lnTo>
                <a:lnTo>
                  <a:pt x="153828" y="220771"/>
                </a:lnTo>
                <a:lnTo>
                  <a:pt x="159702" y="218579"/>
                </a:lnTo>
                <a:lnTo>
                  <a:pt x="166475" y="217118"/>
                </a:lnTo>
                <a:lnTo>
                  <a:pt x="173849" y="216144"/>
                </a:lnTo>
                <a:lnTo>
                  <a:pt x="181622" y="215494"/>
                </a:lnTo>
                <a:lnTo>
                  <a:pt x="187756" y="214109"/>
                </a:lnTo>
                <a:lnTo>
                  <a:pt x="192798" y="212233"/>
                </a:lnTo>
                <a:lnTo>
                  <a:pt x="197112" y="210030"/>
                </a:lnTo>
                <a:lnTo>
                  <a:pt x="202845" y="208561"/>
                </a:lnTo>
                <a:lnTo>
                  <a:pt x="209525" y="207581"/>
                </a:lnTo>
                <a:lnTo>
                  <a:pt x="216836" y="206929"/>
                </a:lnTo>
                <a:lnTo>
                  <a:pt x="222662" y="205541"/>
                </a:lnTo>
                <a:lnTo>
                  <a:pt x="227499" y="203663"/>
                </a:lnTo>
                <a:lnTo>
                  <a:pt x="235413" y="199990"/>
                </a:lnTo>
                <a:lnTo>
                  <a:pt x="242106" y="198357"/>
                </a:lnTo>
                <a:lnTo>
                  <a:pt x="250795" y="197631"/>
                </a:lnTo>
                <a:lnTo>
                  <a:pt x="260055" y="197309"/>
                </a:lnTo>
                <a:lnTo>
                  <a:pt x="267345" y="197165"/>
                </a:lnTo>
                <a:lnTo>
                  <a:pt x="270622" y="196174"/>
                </a:lnTo>
                <a:lnTo>
                  <a:pt x="278834" y="191182"/>
                </a:lnTo>
                <a:lnTo>
                  <a:pt x="282358" y="188834"/>
                </a:lnTo>
                <a:lnTo>
                  <a:pt x="274320" y="1884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36"/>
          <p:cNvSpPr/>
          <p:nvPr/>
        </p:nvSpPr>
        <p:spPr>
          <a:xfrm>
            <a:off x="3208972" y="840105"/>
            <a:ext cx="42863" cy="222886"/>
          </a:xfrm>
          <a:custGeom>
            <a:avLst/>
            <a:gdLst/>
            <a:ahLst/>
            <a:cxnLst/>
            <a:rect l="0" t="0" r="0" b="0"/>
            <a:pathLst>
              <a:path w="42863" h="222886">
                <a:moveTo>
                  <a:pt x="0" y="0"/>
                </a:moveTo>
                <a:lnTo>
                  <a:pt x="0" y="37265"/>
                </a:lnTo>
                <a:lnTo>
                  <a:pt x="953" y="40083"/>
                </a:lnTo>
                <a:lnTo>
                  <a:pt x="2540" y="42914"/>
                </a:lnTo>
                <a:lnTo>
                  <a:pt x="4551" y="45754"/>
                </a:lnTo>
                <a:lnTo>
                  <a:pt x="5891" y="49553"/>
                </a:lnTo>
                <a:lnTo>
                  <a:pt x="6785" y="53990"/>
                </a:lnTo>
                <a:lnTo>
                  <a:pt x="7381" y="58853"/>
                </a:lnTo>
                <a:lnTo>
                  <a:pt x="8731" y="63048"/>
                </a:lnTo>
                <a:lnTo>
                  <a:pt x="10583" y="66797"/>
                </a:lnTo>
                <a:lnTo>
                  <a:pt x="12770" y="70248"/>
                </a:lnTo>
                <a:lnTo>
                  <a:pt x="14228" y="74455"/>
                </a:lnTo>
                <a:lnTo>
                  <a:pt x="15201" y="79164"/>
                </a:lnTo>
                <a:lnTo>
                  <a:pt x="15849" y="84208"/>
                </a:lnTo>
                <a:lnTo>
                  <a:pt x="17233" y="89476"/>
                </a:lnTo>
                <a:lnTo>
                  <a:pt x="19109" y="94893"/>
                </a:lnTo>
                <a:lnTo>
                  <a:pt x="21312" y="100409"/>
                </a:lnTo>
                <a:lnTo>
                  <a:pt x="23733" y="105992"/>
                </a:lnTo>
                <a:lnTo>
                  <a:pt x="28963" y="117275"/>
                </a:lnTo>
                <a:lnTo>
                  <a:pt x="30738" y="122951"/>
                </a:lnTo>
                <a:lnTo>
                  <a:pt x="31922" y="128639"/>
                </a:lnTo>
                <a:lnTo>
                  <a:pt x="32711" y="134337"/>
                </a:lnTo>
                <a:lnTo>
                  <a:pt x="33238" y="140040"/>
                </a:lnTo>
                <a:lnTo>
                  <a:pt x="33588" y="145748"/>
                </a:lnTo>
                <a:lnTo>
                  <a:pt x="33822" y="151457"/>
                </a:lnTo>
                <a:lnTo>
                  <a:pt x="34931" y="157169"/>
                </a:lnTo>
                <a:lnTo>
                  <a:pt x="36622" y="162882"/>
                </a:lnTo>
                <a:lnTo>
                  <a:pt x="38702" y="168595"/>
                </a:lnTo>
                <a:lnTo>
                  <a:pt x="40089" y="173357"/>
                </a:lnTo>
                <a:lnTo>
                  <a:pt x="41014" y="177483"/>
                </a:lnTo>
                <a:lnTo>
                  <a:pt x="41630" y="181187"/>
                </a:lnTo>
                <a:lnTo>
                  <a:pt x="42315" y="187842"/>
                </a:lnTo>
                <a:lnTo>
                  <a:pt x="42619" y="193975"/>
                </a:lnTo>
                <a:lnTo>
                  <a:pt x="42754" y="199876"/>
                </a:lnTo>
                <a:lnTo>
                  <a:pt x="42862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37"/>
          <p:cNvSpPr/>
          <p:nvPr/>
        </p:nvSpPr>
        <p:spPr>
          <a:xfrm>
            <a:off x="3144026" y="942975"/>
            <a:ext cx="244970" cy="34291"/>
          </a:xfrm>
          <a:custGeom>
            <a:avLst/>
            <a:gdLst/>
            <a:ahLst/>
            <a:cxnLst/>
            <a:rect l="0" t="0" r="0" b="0"/>
            <a:pathLst>
              <a:path w="244970" h="34291">
                <a:moveTo>
                  <a:pt x="4938" y="34290"/>
                </a:moveTo>
                <a:lnTo>
                  <a:pt x="0" y="34290"/>
                </a:lnTo>
                <a:lnTo>
                  <a:pt x="2109" y="34290"/>
                </a:lnTo>
                <a:lnTo>
                  <a:pt x="3052" y="33337"/>
                </a:lnTo>
                <a:lnTo>
                  <a:pt x="3681" y="31750"/>
                </a:lnTo>
                <a:lnTo>
                  <a:pt x="4690" y="26909"/>
                </a:lnTo>
                <a:lnTo>
                  <a:pt x="5725" y="26511"/>
                </a:lnTo>
                <a:lnTo>
                  <a:pt x="11733" y="25952"/>
                </a:lnTo>
                <a:lnTo>
                  <a:pt x="16848" y="25822"/>
                </a:lnTo>
                <a:lnTo>
                  <a:pt x="20498" y="24834"/>
                </a:lnTo>
                <a:lnTo>
                  <a:pt x="24837" y="23224"/>
                </a:lnTo>
                <a:lnTo>
                  <a:pt x="29634" y="21197"/>
                </a:lnTo>
                <a:lnTo>
                  <a:pt x="33785" y="19846"/>
                </a:lnTo>
                <a:lnTo>
                  <a:pt x="37504" y="18946"/>
                </a:lnTo>
                <a:lnTo>
                  <a:pt x="45130" y="17945"/>
                </a:lnTo>
                <a:lnTo>
                  <a:pt x="49830" y="17678"/>
                </a:lnTo>
                <a:lnTo>
                  <a:pt x="54869" y="17500"/>
                </a:lnTo>
                <a:lnTo>
                  <a:pt x="82535" y="17215"/>
                </a:lnTo>
                <a:lnTo>
                  <a:pt x="113206" y="17154"/>
                </a:lnTo>
                <a:lnTo>
                  <a:pt x="119027" y="16198"/>
                </a:lnTo>
                <a:lnTo>
                  <a:pt x="124812" y="14609"/>
                </a:lnTo>
                <a:lnTo>
                  <a:pt x="130574" y="12597"/>
                </a:lnTo>
                <a:lnTo>
                  <a:pt x="136321" y="11255"/>
                </a:lnTo>
                <a:lnTo>
                  <a:pt x="142057" y="10361"/>
                </a:lnTo>
                <a:lnTo>
                  <a:pt x="147786" y="9764"/>
                </a:lnTo>
                <a:lnTo>
                  <a:pt x="153510" y="9367"/>
                </a:lnTo>
                <a:lnTo>
                  <a:pt x="159231" y="9102"/>
                </a:lnTo>
                <a:lnTo>
                  <a:pt x="170668" y="8807"/>
                </a:lnTo>
                <a:lnTo>
                  <a:pt x="182101" y="8677"/>
                </a:lnTo>
                <a:lnTo>
                  <a:pt x="187817" y="7689"/>
                </a:lnTo>
                <a:lnTo>
                  <a:pt x="193533" y="6078"/>
                </a:lnTo>
                <a:lnTo>
                  <a:pt x="199248" y="4052"/>
                </a:lnTo>
                <a:lnTo>
                  <a:pt x="204963" y="2701"/>
                </a:lnTo>
                <a:lnTo>
                  <a:pt x="210678" y="1801"/>
                </a:lnTo>
                <a:lnTo>
                  <a:pt x="216393" y="1200"/>
                </a:lnTo>
                <a:lnTo>
                  <a:pt x="222108" y="800"/>
                </a:lnTo>
                <a:lnTo>
                  <a:pt x="227824" y="533"/>
                </a:lnTo>
                <a:lnTo>
                  <a:pt x="24496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38"/>
          <p:cNvSpPr/>
          <p:nvPr/>
        </p:nvSpPr>
        <p:spPr>
          <a:xfrm>
            <a:off x="3654742" y="712709"/>
            <a:ext cx="42863" cy="290274"/>
          </a:xfrm>
          <a:custGeom>
            <a:avLst/>
            <a:gdLst/>
            <a:ahLst/>
            <a:cxnLst/>
            <a:rect l="0" t="0" r="0" b="0"/>
            <a:pathLst>
              <a:path w="42863" h="290274">
                <a:moveTo>
                  <a:pt x="0" y="7381"/>
                </a:moveTo>
                <a:lnTo>
                  <a:pt x="0" y="0"/>
                </a:lnTo>
                <a:lnTo>
                  <a:pt x="0" y="14666"/>
                </a:lnTo>
                <a:lnTo>
                  <a:pt x="953" y="17000"/>
                </a:lnTo>
                <a:lnTo>
                  <a:pt x="2540" y="20461"/>
                </a:lnTo>
                <a:lnTo>
                  <a:pt x="4551" y="24673"/>
                </a:lnTo>
                <a:lnTo>
                  <a:pt x="5891" y="28434"/>
                </a:lnTo>
                <a:lnTo>
                  <a:pt x="6785" y="31894"/>
                </a:lnTo>
                <a:lnTo>
                  <a:pt x="7778" y="39230"/>
                </a:lnTo>
                <a:lnTo>
                  <a:pt x="8043" y="43854"/>
                </a:lnTo>
                <a:lnTo>
                  <a:pt x="8337" y="54071"/>
                </a:lnTo>
                <a:lnTo>
                  <a:pt x="8468" y="64962"/>
                </a:lnTo>
                <a:lnTo>
                  <a:pt x="9455" y="70533"/>
                </a:lnTo>
                <a:lnTo>
                  <a:pt x="11066" y="76152"/>
                </a:lnTo>
                <a:lnTo>
                  <a:pt x="13093" y="81803"/>
                </a:lnTo>
                <a:lnTo>
                  <a:pt x="13491" y="88428"/>
                </a:lnTo>
                <a:lnTo>
                  <a:pt x="12804" y="95702"/>
                </a:lnTo>
                <a:lnTo>
                  <a:pt x="11393" y="103409"/>
                </a:lnTo>
                <a:lnTo>
                  <a:pt x="11406" y="110452"/>
                </a:lnTo>
                <a:lnTo>
                  <a:pt x="12366" y="117052"/>
                </a:lnTo>
                <a:lnTo>
                  <a:pt x="13959" y="123358"/>
                </a:lnTo>
                <a:lnTo>
                  <a:pt x="15021" y="130419"/>
                </a:lnTo>
                <a:lnTo>
                  <a:pt x="15729" y="137983"/>
                </a:lnTo>
                <a:lnTo>
                  <a:pt x="16201" y="145884"/>
                </a:lnTo>
                <a:lnTo>
                  <a:pt x="16725" y="159743"/>
                </a:lnTo>
                <a:lnTo>
                  <a:pt x="16866" y="166105"/>
                </a:lnTo>
                <a:lnTo>
                  <a:pt x="17911" y="172252"/>
                </a:lnTo>
                <a:lnTo>
                  <a:pt x="19561" y="178255"/>
                </a:lnTo>
                <a:lnTo>
                  <a:pt x="21613" y="184162"/>
                </a:lnTo>
                <a:lnTo>
                  <a:pt x="22981" y="190005"/>
                </a:lnTo>
                <a:lnTo>
                  <a:pt x="23893" y="195805"/>
                </a:lnTo>
                <a:lnTo>
                  <a:pt x="24502" y="201577"/>
                </a:lnTo>
                <a:lnTo>
                  <a:pt x="24907" y="207330"/>
                </a:lnTo>
                <a:lnTo>
                  <a:pt x="25177" y="213070"/>
                </a:lnTo>
                <a:lnTo>
                  <a:pt x="25477" y="224528"/>
                </a:lnTo>
                <a:lnTo>
                  <a:pt x="25686" y="248572"/>
                </a:lnTo>
                <a:lnTo>
                  <a:pt x="26649" y="251995"/>
                </a:lnTo>
                <a:lnTo>
                  <a:pt x="28244" y="255229"/>
                </a:lnTo>
                <a:lnTo>
                  <a:pt x="30259" y="258338"/>
                </a:lnTo>
                <a:lnTo>
                  <a:pt x="31603" y="261363"/>
                </a:lnTo>
                <a:lnTo>
                  <a:pt x="32498" y="264332"/>
                </a:lnTo>
                <a:lnTo>
                  <a:pt x="33759" y="273062"/>
                </a:lnTo>
                <a:lnTo>
                  <a:pt x="34220" y="281515"/>
                </a:lnTo>
                <a:lnTo>
                  <a:pt x="34280" y="288932"/>
                </a:lnTo>
                <a:lnTo>
                  <a:pt x="35237" y="289379"/>
                </a:lnTo>
                <a:lnTo>
                  <a:pt x="36826" y="289677"/>
                </a:lnTo>
                <a:lnTo>
                  <a:pt x="42862" y="2902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39"/>
          <p:cNvSpPr/>
          <p:nvPr/>
        </p:nvSpPr>
        <p:spPr>
          <a:xfrm>
            <a:off x="3560445" y="1045949"/>
            <a:ext cx="377190" cy="25614"/>
          </a:xfrm>
          <a:custGeom>
            <a:avLst/>
            <a:gdLst/>
            <a:ahLst/>
            <a:cxnLst/>
            <a:rect l="0" t="0" r="0" b="0"/>
            <a:pathLst>
              <a:path w="377190" h="25614">
                <a:moveTo>
                  <a:pt x="0" y="25613"/>
                </a:moveTo>
                <a:lnTo>
                  <a:pt x="57581" y="25613"/>
                </a:lnTo>
                <a:lnTo>
                  <a:pt x="64105" y="24661"/>
                </a:lnTo>
                <a:lnTo>
                  <a:pt x="71312" y="23073"/>
                </a:lnTo>
                <a:lnTo>
                  <a:pt x="78973" y="21062"/>
                </a:lnTo>
                <a:lnTo>
                  <a:pt x="85986" y="19722"/>
                </a:lnTo>
                <a:lnTo>
                  <a:pt x="92567" y="18828"/>
                </a:lnTo>
                <a:lnTo>
                  <a:pt x="98858" y="18232"/>
                </a:lnTo>
                <a:lnTo>
                  <a:pt x="105911" y="17835"/>
                </a:lnTo>
                <a:lnTo>
                  <a:pt x="121366" y="17394"/>
                </a:lnTo>
                <a:lnTo>
                  <a:pt x="171568" y="17072"/>
                </a:lnTo>
                <a:lnTo>
                  <a:pt x="180101" y="16109"/>
                </a:lnTo>
                <a:lnTo>
                  <a:pt x="188647" y="14514"/>
                </a:lnTo>
                <a:lnTo>
                  <a:pt x="197203" y="12499"/>
                </a:lnTo>
                <a:lnTo>
                  <a:pt x="205763" y="11155"/>
                </a:lnTo>
                <a:lnTo>
                  <a:pt x="214328" y="10260"/>
                </a:lnTo>
                <a:lnTo>
                  <a:pt x="222895" y="9662"/>
                </a:lnTo>
                <a:lnTo>
                  <a:pt x="230511" y="9264"/>
                </a:lnTo>
                <a:lnTo>
                  <a:pt x="244054" y="8822"/>
                </a:lnTo>
                <a:lnTo>
                  <a:pt x="287267" y="8499"/>
                </a:lnTo>
                <a:lnTo>
                  <a:pt x="293429" y="7536"/>
                </a:lnTo>
                <a:lnTo>
                  <a:pt x="299441" y="5942"/>
                </a:lnTo>
                <a:lnTo>
                  <a:pt x="305355" y="3926"/>
                </a:lnTo>
                <a:lnTo>
                  <a:pt x="311202" y="2583"/>
                </a:lnTo>
                <a:lnTo>
                  <a:pt x="317006" y="1687"/>
                </a:lnTo>
                <a:lnTo>
                  <a:pt x="322779" y="1090"/>
                </a:lnTo>
                <a:lnTo>
                  <a:pt x="334275" y="426"/>
                </a:lnTo>
                <a:lnTo>
                  <a:pt x="348917" y="53"/>
                </a:lnTo>
                <a:lnTo>
                  <a:pt x="352626" y="0"/>
                </a:lnTo>
                <a:lnTo>
                  <a:pt x="356051" y="918"/>
                </a:lnTo>
                <a:lnTo>
                  <a:pt x="359287" y="2482"/>
                </a:lnTo>
                <a:lnTo>
                  <a:pt x="362397" y="4477"/>
                </a:lnTo>
                <a:lnTo>
                  <a:pt x="365423" y="5808"/>
                </a:lnTo>
                <a:lnTo>
                  <a:pt x="368393" y="6694"/>
                </a:lnTo>
                <a:lnTo>
                  <a:pt x="377189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40"/>
          <p:cNvSpPr/>
          <p:nvPr/>
        </p:nvSpPr>
        <p:spPr>
          <a:xfrm>
            <a:off x="3603307" y="1174432"/>
            <a:ext cx="214314" cy="257176"/>
          </a:xfrm>
          <a:custGeom>
            <a:avLst/>
            <a:gdLst/>
            <a:ahLst/>
            <a:cxnLst/>
            <a:rect l="0" t="0" r="0" b="0"/>
            <a:pathLst>
              <a:path w="214314" h="257176">
                <a:moveTo>
                  <a:pt x="0" y="0"/>
                </a:moveTo>
                <a:lnTo>
                  <a:pt x="0" y="7381"/>
                </a:lnTo>
                <a:lnTo>
                  <a:pt x="5892" y="15181"/>
                </a:lnTo>
                <a:lnTo>
                  <a:pt x="7381" y="20400"/>
                </a:lnTo>
                <a:lnTo>
                  <a:pt x="10583" y="28434"/>
                </a:lnTo>
                <a:lnTo>
                  <a:pt x="12770" y="33243"/>
                </a:lnTo>
                <a:lnTo>
                  <a:pt x="17741" y="41127"/>
                </a:lnTo>
                <a:lnTo>
                  <a:pt x="23125" y="48759"/>
                </a:lnTo>
                <a:lnTo>
                  <a:pt x="25894" y="53461"/>
                </a:lnTo>
                <a:lnTo>
                  <a:pt x="28693" y="58501"/>
                </a:lnTo>
                <a:lnTo>
                  <a:pt x="31511" y="62813"/>
                </a:lnTo>
                <a:lnTo>
                  <a:pt x="37182" y="70144"/>
                </a:lnTo>
                <a:lnTo>
                  <a:pt x="40981" y="74385"/>
                </a:lnTo>
                <a:lnTo>
                  <a:pt x="50281" y="84178"/>
                </a:lnTo>
                <a:lnTo>
                  <a:pt x="61677" y="95850"/>
                </a:lnTo>
                <a:lnTo>
                  <a:pt x="64930" y="100095"/>
                </a:lnTo>
                <a:lnTo>
                  <a:pt x="68052" y="104830"/>
                </a:lnTo>
                <a:lnTo>
                  <a:pt x="71085" y="109892"/>
                </a:lnTo>
                <a:lnTo>
                  <a:pt x="75013" y="115171"/>
                </a:lnTo>
                <a:lnTo>
                  <a:pt x="79536" y="120596"/>
                </a:lnTo>
                <a:lnTo>
                  <a:pt x="84457" y="126117"/>
                </a:lnTo>
                <a:lnTo>
                  <a:pt x="89642" y="130751"/>
                </a:lnTo>
                <a:lnTo>
                  <a:pt x="95004" y="134792"/>
                </a:lnTo>
                <a:lnTo>
                  <a:pt x="100483" y="138439"/>
                </a:lnTo>
                <a:lnTo>
                  <a:pt x="106041" y="142775"/>
                </a:lnTo>
                <a:lnTo>
                  <a:pt x="111652" y="147571"/>
                </a:lnTo>
                <a:lnTo>
                  <a:pt x="117297" y="152673"/>
                </a:lnTo>
                <a:lnTo>
                  <a:pt x="128650" y="163422"/>
                </a:lnTo>
                <a:lnTo>
                  <a:pt x="179427" y="213721"/>
                </a:lnTo>
                <a:lnTo>
                  <a:pt x="185473" y="220717"/>
                </a:lnTo>
                <a:lnTo>
                  <a:pt x="188419" y="225250"/>
                </a:lnTo>
                <a:lnTo>
                  <a:pt x="195439" y="237110"/>
                </a:lnTo>
                <a:lnTo>
                  <a:pt x="196399" y="241272"/>
                </a:lnTo>
                <a:lnTo>
                  <a:pt x="196656" y="243716"/>
                </a:lnTo>
                <a:lnTo>
                  <a:pt x="197779" y="245345"/>
                </a:lnTo>
                <a:lnTo>
                  <a:pt x="199480" y="246431"/>
                </a:lnTo>
                <a:lnTo>
                  <a:pt x="201567" y="247155"/>
                </a:lnTo>
                <a:lnTo>
                  <a:pt x="202958" y="248590"/>
                </a:lnTo>
                <a:lnTo>
                  <a:pt x="203885" y="250499"/>
                </a:lnTo>
                <a:lnTo>
                  <a:pt x="205374" y="255856"/>
                </a:lnTo>
                <a:lnTo>
                  <a:pt x="206448" y="256296"/>
                </a:lnTo>
                <a:lnTo>
                  <a:pt x="212477" y="257001"/>
                </a:lnTo>
                <a:lnTo>
                  <a:pt x="214313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41"/>
          <p:cNvSpPr/>
          <p:nvPr/>
        </p:nvSpPr>
        <p:spPr>
          <a:xfrm>
            <a:off x="3491864" y="1174432"/>
            <a:ext cx="300039" cy="257176"/>
          </a:xfrm>
          <a:custGeom>
            <a:avLst/>
            <a:gdLst/>
            <a:ahLst/>
            <a:cxnLst/>
            <a:rect l="0" t="0" r="0" b="0"/>
            <a:pathLst>
              <a:path w="300039" h="257176">
                <a:moveTo>
                  <a:pt x="300038" y="0"/>
                </a:moveTo>
                <a:lnTo>
                  <a:pt x="295488" y="0"/>
                </a:lnTo>
                <a:lnTo>
                  <a:pt x="294146" y="953"/>
                </a:lnTo>
                <a:lnTo>
                  <a:pt x="293253" y="2540"/>
                </a:lnTo>
                <a:lnTo>
                  <a:pt x="292657" y="4551"/>
                </a:lnTo>
                <a:lnTo>
                  <a:pt x="289455" y="9325"/>
                </a:lnTo>
                <a:lnTo>
                  <a:pt x="283904" y="15575"/>
                </a:lnTo>
                <a:lnTo>
                  <a:pt x="275087" y="24702"/>
                </a:lnTo>
                <a:lnTo>
                  <a:pt x="271022" y="29803"/>
                </a:lnTo>
                <a:lnTo>
                  <a:pt x="267359" y="35109"/>
                </a:lnTo>
                <a:lnTo>
                  <a:pt x="263964" y="40551"/>
                </a:lnTo>
                <a:lnTo>
                  <a:pt x="258844" y="46084"/>
                </a:lnTo>
                <a:lnTo>
                  <a:pt x="252573" y="51678"/>
                </a:lnTo>
                <a:lnTo>
                  <a:pt x="245535" y="57312"/>
                </a:lnTo>
                <a:lnTo>
                  <a:pt x="238938" y="63925"/>
                </a:lnTo>
                <a:lnTo>
                  <a:pt x="232634" y="71192"/>
                </a:lnTo>
                <a:lnTo>
                  <a:pt x="226527" y="78894"/>
                </a:lnTo>
                <a:lnTo>
                  <a:pt x="219598" y="85933"/>
                </a:lnTo>
                <a:lnTo>
                  <a:pt x="212122" y="92531"/>
                </a:lnTo>
                <a:lnTo>
                  <a:pt x="204280" y="98835"/>
                </a:lnTo>
                <a:lnTo>
                  <a:pt x="196194" y="105895"/>
                </a:lnTo>
                <a:lnTo>
                  <a:pt x="187946" y="113459"/>
                </a:lnTo>
                <a:lnTo>
                  <a:pt x="171162" y="129484"/>
                </a:lnTo>
                <a:lnTo>
                  <a:pt x="154177" y="146131"/>
                </a:lnTo>
                <a:lnTo>
                  <a:pt x="145648" y="153618"/>
                </a:lnTo>
                <a:lnTo>
                  <a:pt x="137104" y="160515"/>
                </a:lnTo>
                <a:lnTo>
                  <a:pt x="128550" y="167017"/>
                </a:lnTo>
                <a:lnTo>
                  <a:pt x="111426" y="179322"/>
                </a:lnTo>
                <a:lnTo>
                  <a:pt x="102859" y="185271"/>
                </a:lnTo>
                <a:lnTo>
                  <a:pt x="95243" y="192094"/>
                </a:lnTo>
                <a:lnTo>
                  <a:pt x="88260" y="199500"/>
                </a:lnTo>
                <a:lnTo>
                  <a:pt x="81701" y="207295"/>
                </a:lnTo>
                <a:lnTo>
                  <a:pt x="75422" y="213444"/>
                </a:lnTo>
                <a:lnTo>
                  <a:pt x="69332" y="218496"/>
                </a:lnTo>
                <a:lnTo>
                  <a:pt x="63366" y="222817"/>
                </a:lnTo>
                <a:lnTo>
                  <a:pt x="57484" y="226649"/>
                </a:lnTo>
                <a:lnTo>
                  <a:pt x="51658" y="230157"/>
                </a:lnTo>
                <a:lnTo>
                  <a:pt x="45869" y="233448"/>
                </a:lnTo>
                <a:lnTo>
                  <a:pt x="34356" y="239645"/>
                </a:lnTo>
                <a:lnTo>
                  <a:pt x="28620" y="242631"/>
                </a:lnTo>
                <a:lnTo>
                  <a:pt x="19705" y="248488"/>
                </a:lnTo>
                <a:lnTo>
                  <a:pt x="10772" y="255459"/>
                </a:lnTo>
                <a:lnTo>
                  <a:pt x="7010" y="25641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42"/>
          <p:cNvSpPr/>
          <p:nvPr/>
        </p:nvSpPr>
        <p:spPr>
          <a:xfrm>
            <a:off x="4443412" y="951547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9102" y="8572"/>
                </a:lnTo>
                <a:lnTo>
                  <a:pt x="12735" y="7620"/>
                </a:lnTo>
                <a:lnTo>
                  <a:pt x="16110" y="6033"/>
                </a:lnTo>
                <a:lnTo>
                  <a:pt x="19313" y="4022"/>
                </a:lnTo>
                <a:lnTo>
                  <a:pt x="22400" y="2681"/>
                </a:lnTo>
                <a:lnTo>
                  <a:pt x="25411" y="1787"/>
                </a:lnTo>
                <a:lnTo>
                  <a:pt x="28371" y="1192"/>
                </a:lnTo>
                <a:lnTo>
                  <a:pt x="32249" y="794"/>
                </a:lnTo>
                <a:lnTo>
                  <a:pt x="36739" y="530"/>
                </a:lnTo>
                <a:lnTo>
                  <a:pt x="46809" y="235"/>
                </a:lnTo>
                <a:lnTo>
                  <a:pt x="97184" y="6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43"/>
          <p:cNvSpPr/>
          <p:nvPr/>
        </p:nvSpPr>
        <p:spPr>
          <a:xfrm>
            <a:off x="4477702" y="1004174"/>
            <a:ext cx="265749" cy="7382"/>
          </a:xfrm>
          <a:custGeom>
            <a:avLst/>
            <a:gdLst/>
            <a:ahLst/>
            <a:cxnLst/>
            <a:rect l="0" t="0" r="0" b="0"/>
            <a:pathLst>
              <a:path w="265749" h="7382">
                <a:moveTo>
                  <a:pt x="0" y="7381"/>
                </a:moveTo>
                <a:lnTo>
                  <a:pt x="138501" y="7381"/>
                </a:lnTo>
                <a:lnTo>
                  <a:pt x="145674" y="6428"/>
                </a:lnTo>
                <a:lnTo>
                  <a:pt x="152361" y="4841"/>
                </a:lnTo>
                <a:lnTo>
                  <a:pt x="158724" y="2830"/>
                </a:lnTo>
                <a:lnTo>
                  <a:pt x="165824" y="1489"/>
                </a:lnTo>
                <a:lnTo>
                  <a:pt x="173414" y="595"/>
                </a:lnTo>
                <a:lnTo>
                  <a:pt x="181332" y="0"/>
                </a:lnTo>
                <a:lnTo>
                  <a:pt x="188515" y="555"/>
                </a:lnTo>
                <a:lnTo>
                  <a:pt x="195210" y="1878"/>
                </a:lnTo>
                <a:lnTo>
                  <a:pt x="201577" y="3712"/>
                </a:lnTo>
                <a:lnTo>
                  <a:pt x="207727" y="4935"/>
                </a:lnTo>
                <a:lnTo>
                  <a:pt x="213732" y="5750"/>
                </a:lnTo>
                <a:lnTo>
                  <a:pt x="219641" y="6293"/>
                </a:lnTo>
                <a:lnTo>
                  <a:pt x="225485" y="6656"/>
                </a:lnTo>
                <a:lnTo>
                  <a:pt x="237058" y="7058"/>
                </a:lnTo>
                <a:lnTo>
                  <a:pt x="253166" y="7317"/>
                </a:lnTo>
                <a:lnTo>
                  <a:pt x="265748" y="73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44"/>
          <p:cNvSpPr/>
          <p:nvPr/>
        </p:nvSpPr>
        <p:spPr>
          <a:xfrm>
            <a:off x="4992052" y="805815"/>
            <a:ext cx="25718" cy="394336"/>
          </a:xfrm>
          <a:custGeom>
            <a:avLst/>
            <a:gdLst/>
            <a:ahLst/>
            <a:cxnLst/>
            <a:rect l="0" t="0" r="0" b="0"/>
            <a:pathLst>
              <a:path w="25718" h="394336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468" y="11931"/>
                </a:lnTo>
                <a:lnTo>
                  <a:pt x="9455" y="14622"/>
                </a:lnTo>
                <a:lnTo>
                  <a:pt x="11066" y="17368"/>
                </a:lnTo>
                <a:lnTo>
                  <a:pt x="13093" y="20151"/>
                </a:lnTo>
                <a:lnTo>
                  <a:pt x="14443" y="22959"/>
                </a:lnTo>
                <a:lnTo>
                  <a:pt x="15344" y="25783"/>
                </a:lnTo>
                <a:lnTo>
                  <a:pt x="15945" y="28619"/>
                </a:lnTo>
                <a:lnTo>
                  <a:pt x="16611" y="36849"/>
                </a:lnTo>
                <a:lnTo>
                  <a:pt x="16789" y="41711"/>
                </a:lnTo>
                <a:lnTo>
                  <a:pt x="17860" y="45905"/>
                </a:lnTo>
                <a:lnTo>
                  <a:pt x="19527" y="49653"/>
                </a:lnTo>
                <a:lnTo>
                  <a:pt x="21591" y="53104"/>
                </a:lnTo>
                <a:lnTo>
                  <a:pt x="22966" y="57310"/>
                </a:lnTo>
                <a:lnTo>
                  <a:pt x="23884" y="62019"/>
                </a:lnTo>
                <a:lnTo>
                  <a:pt x="24495" y="67063"/>
                </a:lnTo>
                <a:lnTo>
                  <a:pt x="24902" y="73284"/>
                </a:lnTo>
                <a:lnTo>
                  <a:pt x="25174" y="80288"/>
                </a:lnTo>
                <a:lnTo>
                  <a:pt x="25557" y="101259"/>
                </a:lnTo>
                <a:lnTo>
                  <a:pt x="25717" y="231468"/>
                </a:lnTo>
                <a:lnTo>
                  <a:pt x="24765" y="240037"/>
                </a:lnTo>
                <a:lnTo>
                  <a:pt x="23177" y="248607"/>
                </a:lnTo>
                <a:lnTo>
                  <a:pt x="21166" y="257178"/>
                </a:lnTo>
                <a:lnTo>
                  <a:pt x="19826" y="264797"/>
                </a:lnTo>
                <a:lnTo>
                  <a:pt x="18932" y="271781"/>
                </a:lnTo>
                <a:lnTo>
                  <a:pt x="18336" y="278342"/>
                </a:lnTo>
                <a:lnTo>
                  <a:pt x="17939" y="285574"/>
                </a:lnTo>
                <a:lnTo>
                  <a:pt x="17498" y="301229"/>
                </a:lnTo>
                <a:lnTo>
                  <a:pt x="17176" y="339645"/>
                </a:lnTo>
                <a:lnTo>
                  <a:pt x="17145" y="3943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45"/>
          <p:cNvSpPr/>
          <p:nvPr/>
        </p:nvSpPr>
        <p:spPr>
          <a:xfrm>
            <a:off x="1880587" y="874394"/>
            <a:ext cx="188243" cy="188597"/>
          </a:xfrm>
          <a:custGeom>
            <a:avLst/>
            <a:gdLst/>
            <a:ahLst/>
            <a:cxnLst/>
            <a:rect l="0" t="0" r="0" b="0"/>
            <a:pathLst>
              <a:path w="188243" h="188597">
                <a:moveTo>
                  <a:pt x="8220" y="0"/>
                </a:moveTo>
                <a:lnTo>
                  <a:pt x="0" y="0"/>
                </a:lnTo>
                <a:lnTo>
                  <a:pt x="5609" y="5892"/>
                </a:lnTo>
                <a:lnTo>
                  <a:pt x="29529" y="29882"/>
                </a:lnTo>
                <a:lnTo>
                  <a:pt x="30999" y="32304"/>
                </a:lnTo>
                <a:lnTo>
                  <a:pt x="32631" y="37535"/>
                </a:lnTo>
                <a:lnTo>
                  <a:pt x="33357" y="43035"/>
                </a:lnTo>
                <a:lnTo>
                  <a:pt x="33551" y="45835"/>
                </a:lnTo>
                <a:lnTo>
                  <a:pt x="34632" y="48654"/>
                </a:lnTo>
                <a:lnTo>
                  <a:pt x="38374" y="54327"/>
                </a:lnTo>
                <a:lnTo>
                  <a:pt x="43212" y="60023"/>
                </a:lnTo>
                <a:lnTo>
                  <a:pt x="48537" y="65730"/>
                </a:lnTo>
                <a:lnTo>
                  <a:pt x="54079" y="71441"/>
                </a:lnTo>
                <a:lnTo>
                  <a:pt x="57842" y="74297"/>
                </a:lnTo>
                <a:lnTo>
                  <a:pt x="62257" y="77154"/>
                </a:lnTo>
                <a:lnTo>
                  <a:pt x="67104" y="80011"/>
                </a:lnTo>
                <a:lnTo>
                  <a:pt x="71289" y="82869"/>
                </a:lnTo>
                <a:lnTo>
                  <a:pt x="75031" y="85726"/>
                </a:lnTo>
                <a:lnTo>
                  <a:pt x="78478" y="88583"/>
                </a:lnTo>
                <a:lnTo>
                  <a:pt x="81729" y="91441"/>
                </a:lnTo>
                <a:lnTo>
                  <a:pt x="87881" y="97156"/>
                </a:lnTo>
                <a:lnTo>
                  <a:pt x="96699" y="105728"/>
                </a:lnTo>
                <a:lnTo>
                  <a:pt x="109895" y="118851"/>
                </a:lnTo>
                <a:lnTo>
                  <a:pt x="113151" y="123049"/>
                </a:lnTo>
                <a:lnTo>
                  <a:pt x="115321" y="126801"/>
                </a:lnTo>
                <a:lnTo>
                  <a:pt x="116768" y="130254"/>
                </a:lnTo>
                <a:lnTo>
                  <a:pt x="119638" y="133509"/>
                </a:lnTo>
                <a:lnTo>
                  <a:pt x="123456" y="136631"/>
                </a:lnTo>
                <a:lnTo>
                  <a:pt x="127907" y="139665"/>
                </a:lnTo>
                <a:lnTo>
                  <a:pt x="130874" y="142640"/>
                </a:lnTo>
                <a:lnTo>
                  <a:pt x="132852" y="145576"/>
                </a:lnTo>
                <a:lnTo>
                  <a:pt x="136002" y="151378"/>
                </a:lnTo>
                <a:lnTo>
                  <a:pt x="140577" y="157132"/>
                </a:lnTo>
                <a:lnTo>
                  <a:pt x="145785" y="162864"/>
                </a:lnTo>
                <a:lnTo>
                  <a:pt x="154072" y="171447"/>
                </a:lnTo>
                <a:lnTo>
                  <a:pt x="156890" y="174305"/>
                </a:lnTo>
                <a:lnTo>
                  <a:pt x="159721" y="176211"/>
                </a:lnTo>
                <a:lnTo>
                  <a:pt x="165406" y="178329"/>
                </a:lnTo>
                <a:lnTo>
                  <a:pt x="167303" y="179846"/>
                </a:lnTo>
                <a:lnTo>
                  <a:pt x="168568" y="181810"/>
                </a:lnTo>
                <a:lnTo>
                  <a:pt x="169411" y="184072"/>
                </a:lnTo>
                <a:lnTo>
                  <a:pt x="170926" y="185580"/>
                </a:lnTo>
                <a:lnTo>
                  <a:pt x="172888" y="186585"/>
                </a:lnTo>
                <a:lnTo>
                  <a:pt x="179552" y="188561"/>
                </a:lnTo>
                <a:lnTo>
                  <a:pt x="188242" y="188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46"/>
          <p:cNvSpPr/>
          <p:nvPr/>
        </p:nvSpPr>
        <p:spPr>
          <a:xfrm>
            <a:off x="1923097" y="891540"/>
            <a:ext cx="111336" cy="162878"/>
          </a:xfrm>
          <a:custGeom>
            <a:avLst/>
            <a:gdLst/>
            <a:ahLst/>
            <a:cxnLst/>
            <a:rect l="0" t="0" r="0" b="0"/>
            <a:pathLst>
              <a:path w="111336" h="162878">
                <a:moveTo>
                  <a:pt x="94297" y="0"/>
                </a:moveTo>
                <a:lnTo>
                  <a:pt x="110220" y="0"/>
                </a:lnTo>
                <a:lnTo>
                  <a:pt x="110628" y="952"/>
                </a:lnTo>
                <a:lnTo>
                  <a:pt x="111201" y="5891"/>
                </a:lnTo>
                <a:lnTo>
                  <a:pt x="111335" y="7380"/>
                </a:lnTo>
                <a:lnTo>
                  <a:pt x="108855" y="10582"/>
                </a:lnTo>
                <a:lnTo>
                  <a:pt x="106860" y="12770"/>
                </a:lnTo>
                <a:lnTo>
                  <a:pt x="104577" y="16133"/>
                </a:lnTo>
                <a:lnTo>
                  <a:pt x="102103" y="20280"/>
                </a:lnTo>
                <a:lnTo>
                  <a:pt x="99501" y="24950"/>
                </a:lnTo>
                <a:lnTo>
                  <a:pt x="96814" y="29016"/>
                </a:lnTo>
                <a:lnTo>
                  <a:pt x="94070" y="32679"/>
                </a:lnTo>
                <a:lnTo>
                  <a:pt x="91288" y="36073"/>
                </a:lnTo>
                <a:lnTo>
                  <a:pt x="88481" y="40241"/>
                </a:lnTo>
                <a:lnTo>
                  <a:pt x="85658" y="44925"/>
                </a:lnTo>
                <a:lnTo>
                  <a:pt x="82823" y="49952"/>
                </a:lnTo>
                <a:lnTo>
                  <a:pt x="79028" y="55209"/>
                </a:lnTo>
                <a:lnTo>
                  <a:pt x="74593" y="60618"/>
                </a:lnTo>
                <a:lnTo>
                  <a:pt x="69731" y="66129"/>
                </a:lnTo>
                <a:lnTo>
                  <a:pt x="65537" y="71709"/>
                </a:lnTo>
                <a:lnTo>
                  <a:pt x="61789" y="77333"/>
                </a:lnTo>
                <a:lnTo>
                  <a:pt x="58338" y="82988"/>
                </a:lnTo>
                <a:lnTo>
                  <a:pt x="55084" y="88662"/>
                </a:lnTo>
                <a:lnTo>
                  <a:pt x="48929" y="100048"/>
                </a:lnTo>
                <a:lnTo>
                  <a:pt x="45955" y="104798"/>
                </a:lnTo>
                <a:lnTo>
                  <a:pt x="43019" y="108918"/>
                </a:lnTo>
                <a:lnTo>
                  <a:pt x="40109" y="112617"/>
                </a:lnTo>
                <a:lnTo>
                  <a:pt x="37217" y="116988"/>
                </a:lnTo>
                <a:lnTo>
                  <a:pt x="34336" y="121807"/>
                </a:lnTo>
                <a:lnTo>
                  <a:pt x="31463" y="126924"/>
                </a:lnTo>
                <a:lnTo>
                  <a:pt x="28595" y="131288"/>
                </a:lnTo>
                <a:lnTo>
                  <a:pt x="25731" y="135151"/>
                </a:lnTo>
                <a:lnTo>
                  <a:pt x="22869" y="138678"/>
                </a:lnTo>
                <a:lnTo>
                  <a:pt x="20009" y="141982"/>
                </a:lnTo>
                <a:lnTo>
                  <a:pt x="17149" y="145137"/>
                </a:lnTo>
                <a:lnTo>
                  <a:pt x="14290" y="148193"/>
                </a:lnTo>
                <a:lnTo>
                  <a:pt x="12384" y="151182"/>
                </a:lnTo>
                <a:lnTo>
                  <a:pt x="11114" y="154128"/>
                </a:lnTo>
                <a:lnTo>
                  <a:pt x="9074" y="161149"/>
                </a:lnTo>
                <a:lnTo>
                  <a:pt x="7955" y="161725"/>
                </a:lnTo>
                <a:lnTo>
                  <a:pt x="6256" y="162109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47"/>
          <p:cNvSpPr/>
          <p:nvPr/>
        </p:nvSpPr>
        <p:spPr>
          <a:xfrm>
            <a:off x="1743075" y="762952"/>
            <a:ext cx="120015" cy="342901"/>
          </a:xfrm>
          <a:custGeom>
            <a:avLst/>
            <a:gdLst/>
            <a:ahLst/>
            <a:cxnLst/>
            <a:rect l="0" t="0" r="0" b="0"/>
            <a:pathLst>
              <a:path w="120015" h="342901">
                <a:moveTo>
                  <a:pt x="120014" y="0"/>
                </a:moveTo>
                <a:lnTo>
                  <a:pt x="95596" y="0"/>
                </a:lnTo>
                <a:lnTo>
                  <a:pt x="92334" y="2540"/>
                </a:lnTo>
                <a:lnTo>
                  <a:pt x="90131" y="4551"/>
                </a:lnTo>
                <a:lnTo>
                  <a:pt x="88662" y="6844"/>
                </a:lnTo>
                <a:lnTo>
                  <a:pt x="85642" y="14622"/>
                </a:lnTo>
                <a:lnTo>
                  <a:pt x="83765" y="17368"/>
                </a:lnTo>
                <a:lnTo>
                  <a:pt x="81561" y="20151"/>
                </a:lnTo>
                <a:lnTo>
                  <a:pt x="79139" y="23912"/>
                </a:lnTo>
                <a:lnTo>
                  <a:pt x="76571" y="28324"/>
                </a:lnTo>
                <a:lnTo>
                  <a:pt x="73907" y="33170"/>
                </a:lnTo>
                <a:lnTo>
                  <a:pt x="70226" y="37353"/>
                </a:lnTo>
                <a:lnTo>
                  <a:pt x="65867" y="41095"/>
                </a:lnTo>
                <a:lnTo>
                  <a:pt x="61056" y="44541"/>
                </a:lnTo>
                <a:lnTo>
                  <a:pt x="56897" y="48744"/>
                </a:lnTo>
                <a:lnTo>
                  <a:pt x="53171" y="53451"/>
                </a:lnTo>
                <a:lnTo>
                  <a:pt x="49734" y="58494"/>
                </a:lnTo>
                <a:lnTo>
                  <a:pt x="46491" y="63761"/>
                </a:lnTo>
                <a:lnTo>
                  <a:pt x="43377" y="69177"/>
                </a:lnTo>
                <a:lnTo>
                  <a:pt x="37376" y="80275"/>
                </a:lnTo>
                <a:lnTo>
                  <a:pt x="31534" y="91558"/>
                </a:lnTo>
                <a:lnTo>
                  <a:pt x="29595" y="97234"/>
                </a:lnTo>
                <a:lnTo>
                  <a:pt x="28302" y="102922"/>
                </a:lnTo>
                <a:lnTo>
                  <a:pt x="27440" y="108620"/>
                </a:lnTo>
                <a:lnTo>
                  <a:pt x="24961" y="114323"/>
                </a:lnTo>
                <a:lnTo>
                  <a:pt x="21403" y="120031"/>
                </a:lnTo>
                <a:lnTo>
                  <a:pt x="17126" y="125740"/>
                </a:lnTo>
                <a:lnTo>
                  <a:pt x="14275" y="131452"/>
                </a:lnTo>
                <a:lnTo>
                  <a:pt x="12374" y="137165"/>
                </a:lnTo>
                <a:lnTo>
                  <a:pt x="11106" y="142878"/>
                </a:lnTo>
                <a:lnTo>
                  <a:pt x="9309" y="148592"/>
                </a:lnTo>
                <a:lnTo>
                  <a:pt x="7158" y="154306"/>
                </a:lnTo>
                <a:lnTo>
                  <a:pt x="4772" y="160021"/>
                </a:lnTo>
                <a:lnTo>
                  <a:pt x="3181" y="165736"/>
                </a:lnTo>
                <a:lnTo>
                  <a:pt x="2120" y="171450"/>
                </a:lnTo>
                <a:lnTo>
                  <a:pt x="1414" y="177165"/>
                </a:lnTo>
                <a:lnTo>
                  <a:pt x="942" y="182880"/>
                </a:lnTo>
                <a:lnTo>
                  <a:pt x="628" y="188595"/>
                </a:lnTo>
                <a:lnTo>
                  <a:pt x="279" y="200025"/>
                </a:lnTo>
                <a:lnTo>
                  <a:pt x="36" y="228600"/>
                </a:lnTo>
                <a:lnTo>
                  <a:pt x="0" y="272654"/>
                </a:lnTo>
                <a:lnTo>
                  <a:pt x="953" y="277019"/>
                </a:lnTo>
                <a:lnTo>
                  <a:pt x="4551" y="284410"/>
                </a:lnTo>
                <a:lnTo>
                  <a:pt x="6843" y="287714"/>
                </a:lnTo>
                <a:lnTo>
                  <a:pt x="9325" y="290869"/>
                </a:lnTo>
                <a:lnTo>
                  <a:pt x="11931" y="293925"/>
                </a:lnTo>
                <a:lnTo>
                  <a:pt x="13669" y="296915"/>
                </a:lnTo>
                <a:lnTo>
                  <a:pt x="17067" y="305674"/>
                </a:lnTo>
                <a:lnTo>
                  <a:pt x="18998" y="308558"/>
                </a:lnTo>
                <a:lnTo>
                  <a:pt x="21238" y="311433"/>
                </a:lnTo>
                <a:lnTo>
                  <a:pt x="23683" y="314302"/>
                </a:lnTo>
                <a:lnTo>
                  <a:pt x="26266" y="317167"/>
                </a:lnTo>
                <a:lnTo>
                  <a:pt x="31676" y="322891"/>
                </a:lnTo>
                <a:lnTo>
                  <a:pt x="37256" y="328610"/>
                </a:lnTo>
                <a:lnTo>
                  <a:pt x="40077" y="330516"/>
                </a:lnTo>
                <a:lnTo>
                  <a:pt x="42910" y="331786"/>
                </a:lnTo>
                <a:lnTo>
                  <a:pt x="45751" y="332633"/>
                </a:lnTo>
                <a:lnTo>
                  <a:pt x="48598" y="334150"/>
                </a:lnTo>
                <a:lnTo>
                  <a:pt x="51449" y="336115"/>
                </a:lnTo>
                <a:lnTo>
                  <a:pt x="60007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48"/>
          <p:cNvSpPr/>
          <p:nvPr/>
        </p:nvSpPr>
        <p:spPr>
          <a:xfrm>
            <a:off x="2094547" y="788670"/>
            <a:ext cx="118704" cy="308611"/>
          </a:xfrm>
          <a:custGeom>
            <a:avLst/>
            <a:gdLst/>
            <a:ahLst/>
            <a:cxnLst/>
            <a:rect l="0" t="0" r="0" b="0"/>
            <a:pathLst>
              <a:path w="118704" h="308611">
                <a:moveTo>
                  <a:pt x="0" y="0"/>
                </a:moveTo>
                <a:lnTo>
                  <a:pt x="20400" y="0"/>
                </a:lnTo>
                <a:lnTo>
                  <a:pt x="23125" y="952"/>
                </a:lnTo>
                <a:lnTo>
                  <a:pt x="25894" y="2539"/>
                </a:lnTo>
                <a:lnTo>
                  <a:pt x="32632" y="7380"/>
                </a:lnTo>
                <a:lnTo>
                  <a:pt x="36093" y="10582"/>
                </a:lnTo>
                <a:lnTo>
                  <a:pt x="38349" y="12770"/>
                </a:lnTo>
                <a:lnTo>
                  <a:pt x="41759" y="15181"/>
                </a:lnTo>
                <a:lnTo>
                  <a:pt x="45937" y="17740"/>
                </a:lnTo>
                <a:lnTo>
                  <a:pt x="50627" y="20399"/>
                </a:lnTo>
                <a:lnTo>
                  <a:pt x="54706" y="23124"/>
                </a:lnTo>
                <a:lnTo>
                  <a:pt x="58378" y="25894"/>
                </a:lnTo>
                <a:lnTo>
                  <a:pt x="61779" y="28692"/>
                </a:lnTo>
                <a:lnTo>
                  <a:pt x="64998" y="31510"/>
                </a:lnTo>
                <a:lnTo>
                  <a:pt x="68097" y="34342"/>
                </a:lnTo>
                <a:lnTo>
                  <a:pt x="71116" y="37182"/>
                </a:lnTo>
                <a:lnTo>
                  <a:pt x="75033" y="40028"/>
                </a:lnTo>
                <a:lnTo>
                  <a:pt x="79549" y="42877"/>
                </a:lnTo>
                <a:lnTo>
                  <a:pt x="84466" y="45730"/>
                </a:lnTo>
                <a:lnTo>
                  <a:pt x="88695" y="49536"/>
                </a:lnTo>
                <a:lnTo>
                  <a:pt x="92468" y="53979"/>
                </a:lnTo>
                <a:lnTo>
                  <a:pt x="95935" y="58846"/>
                </a:lnTo>
                <a:lnTo>
                  <a:pt x="98247" y="63995"/>
                </a:lnTo>
                <a:lnTo>
                  <a:pt x="99788" y="69334"/>
                </a:lnTo>
                <a:lnTo>
                  <a:pt x="100815" y="74797"/>
                </a:lnTo>
                <a:lnTo>
                  <a:pt x="104497" y="83408"/>
                </a:lnTo>
                <a:lnTo>
                  <a:pt x="106812" y="87038"/>
                </a:lnTo>
                <a:lnTo>
                  <a:pt x="109385" y="96151"/>
                </a:lnTo>
                <a:lnTo>
                  <a:pt x="110070" y="101248"/>
                </a:lnTo>
                <a:lnTo>
                  <a:pt x="111480" y="106551"/>
                </a:lnTo>
                <a:lnTo>
                  <a:pt x="113373" y="111991"/>
                </a:lnTo>
                <a:lnTo>
                  <a:pt x="115587" y="117523"/>
                </a:lnTo>
                <a:lnTo>
                  <a:pt x="117063" y="124069"/>
                </a:lnTo>
                <a:lnTo>
                  <a:pt x="118047" y="131290"/>
                </a:lnTo>
                <a:lnTo>
                  <a:pt x="118703" y="138961"/>
                </a:lnTo>
                <a:lnTo>
                  <a:pt x="118188" y="145981"/>
                </a:lnTo>
                <a:lnTo>
                  <a:pt x="116892" y="152565"/>
                </a:lnTo>
                <a:lnTo>
                  <a:pt x="115075" y="158860"/>
                </a:lnTo>
                <a:lnTo>
                  <a:pt x="113864" y="164962"/>
                </a:lnTo>
                <a:lnTo>
                  <a:pt x="113057" y="170934"/>
                </a:lnTo>
                <a:lnTo>
                  <a:pt x="112519" y="176821"/>
                </a:lnTo>
                <a:lnTo>
                  <a:pt x="111208" y="182651"/>
                </a:lnTo>
                <a:lnTo>
                  <a:pt x="109381" y="188442"/>
                </a:lnTo>
                <a:lnTo>
                  <a:pt x="107211" y="194208"/>
                </a:lnTo>
                <a:lnTo>
                  <a:pt x="99605" y="215975"/>
                </a:lnTo>
                <a:lnTo>
                  <a:pt x="96883" y="223041"/>
                </a:lnTo>
                <a:lnTo>
                  <a:pt x="94116" y="229656"/>
                </a:lnTo>
                <a:lnTo>
                  <a:pt x="91319" y="235971"/>
                </a:lnTo>
                <a:lnTo>
                  <a:pt x="85671" y="248068"/>
                </a:lnTo>
                <a:lnTo>
                  <a:pt x="74284" y="271357"/>
                </a:lnTo>
                <a:lnTo>
                  <a:pt x="71430" y="276154"/>
                </a:lnTo>
                <a:lnTo>
                  <a:pt x="68575" y="280305"/>
                </a:lnTo>
                <a:lnTo>
                  <a:pt x="65719" y="284025"/>
                </a:lnTo>
                <a:lnTo>
                  <a:pt x="62863" y="287457"/>
                </a:lnTo>
                <a:lnTo>
                  <a:pt x="60006" y="290698"/>
                </a:lnTo>
                <a:lnTo>
                  <a:pt x="54292" y="296839"/>
                </a:lnTo>
                <a:lnTo>
                  <a:pt x="48577" y="302743"/>
                </a:lnTo>
                <a:lnTo>
                  <a:pt x="45720" y="304699"/>
                </a:lnTo>
                <a:lnTo>
                  <a:pt x="42862" y="306002"/>
                </a:lnTo>
                <a:lnTo>
                  <a:pt x="3429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49"/>
          <p:cNvSpPr/>
          <p:nvPr/>
        </p:nvSpPr>
        <p:spPr>
          <a:xfrm>
            <a:off x="2300287" y="783731"/>
            <a:ext cx="94298" cy="277916"/>
          </a:xfrm>
          <a:custGeom>
            <a:avLst/>
            <a:gdLst/>
            <a:ahLst/>
            <a:cxnLst/>
            <a:rect l="0" t="0" r="0" b="0"/>
            <a:pathLst>
              <a:path w="94298" h="277916">
                <a:moveTo>
                  <a:pt x="34290" y="4939"/>
                </a:moveTo>
                <a:lnTo>
                  <a:pt x="34290" y="0"/>
                </a:lnTo>
                <a:lnTo>
                  <a:pt x="34290" y="4100"/>
                </a:lnTo>
                <a:lnTo>
                  <a:pt x="33338" y="4380"/>
                </a:lnTo>
                <a:lnTo>
                  <a:pt x="31750" y="4566"/>
                </a:lnTo>
                <a:lnTo>
                  <a:pt x="26909" y="4865"/>
                </a:lnTo>
                <a:lnTo>
                  <a:pt x="26512" y="5842"/>
                </a:lnTo>
                <a:lnTo>
                  <a:pt x="25874" y="14254"/>
                </a:lnTo>
                <a:lnTo>
                  <a:pt x="25822" y="16864"/>
                </a:lnTo>
                <a:lnTo>
                  <a:pt x="23224" y="24844"/>
                </a:lnTo>
                <a:lnTo>
                  <a:pt x="21198" y="29639"/>
                </a:lnTo>
                <a:lnTo>
                  <a:pt x="18894" y="33788"/>
                </a:lnTo>
                <a:lnTo>
                  <a:pt x="16406" y="37506"/>
                </a:lnTo>
                <a:lnTo>
                  <a:pt x="13795" y="40938"/>
                </a:lnTo>
                <a:lnTo>
                  <a:pt x="12054" y="45131"/>
                </a:lnTo>
                <a:lnTo>
                  <a:pt x="10894" y="49831"/>
                </a:lnTo>
                <a:lnTo>
                  <a:pt x="10120" y="54869"/>
                </a:lnTo>
                <a:lnTo>
                  <a:pt x="8651" y="60133"/>
                </a:lnTo>
                <a:lnTo>
                  <a:pt x="6720" y="65547"/>
                </a:lnTo>
                <a:lnTo>
                  <a:pt x="4480" y="71062"/>
                </a:lnTo>
                <a:lnTo>
                  <a:pt x="1991" y="79729"/>
                </a:lnTo>
                <a:lnTo>
                  <a:pt x="885" y="87709"/>
                </a:lnTo>
                <a:lnTo>
                  <a:pt x="590" y="92504"/>
                </a:lnTo>
                <a:lnTo>
                  <a:pt x="262" y="102911"/>
                </a:lnTo>
                <a:lnTo>
                  <a:pt x="34" y="130776"/>
                </a:lnTo>
                <a:lnTo>
                  <a:pt x="0" y="220384"/>
                </a:lnTo>
                <a:lnTo>
                  <a:pt x="952" y="224769"/>
                </a:lnTo>
                <a:lnTo>
                  <a:pt x="2540" y="229597"/>
                </a:lnTo>
                <a:lnTo>
                  <a:pt x="4551" y="234721"/>
                </a:lnTo>
                <a:lnTo>
                  <a:pt x="6785" y="242954"/>
                </a:lnTo>
                <a:lnTo>
                  <a:pt x="7381" y="246483"/>
                </a:lnTo>
                <a:lnTo>
                  <a:pt x="8731" y="249788"/>
                </a:lnTo>
                <a:lnTo>
                  <a:pt x="10583" y="252944"/>
                </a:lnTo>
                <a:lnTo>
                  <a:pt x="12770" y="256001"/>
                </a:lnTo>
                <a:lnTo>
                  <a:pt x="15181" y="258991"/>
                </a:lnTo>
                <a:lnTo>
                  <a:pt x="17741" y="261937"/>
                </a:lnTo>
                <a:lnTo>
                  <a:pt x="20400" y="264853"/>
                </a:lnTo>
                <a:lnTo>
                  <a:pt x="23125" y="266797"/>
                </a:lnTo>
                <a:lnTo>
                  <a:pt x="25894" y="268094"/>
                </a:lnTo>
                <a:lnTo>
                  <a:pt x="28693" y="268958"/>
                </a:lnTo>
                <a:lnTo>
                  <a:pt x="31511" y="270486"/>
                </a:lnTo>
                <a:lnTo>
                  <a:pt x="34342" y="272458"/>
                </a:lnTo>
                <a:lnTo>
                  <a:pt x="37182" y="274725"/>
                </a:lnTo>
                <a:lnTo>
                  <a:pt x="40028" y="276236"/>
                </a:lnTo>
                <a:lnTo>
                  <a:pt x="42878" y="277244"/>
                </a:lnTo>
                <a:lnTo>
                  <a:pt x="45730" y="277915"/>
                </a:lnTo>
                <a:lnTo>
                  <a:pt x="48584" y="277411"/>
                </a:lnTo>
                <a:lnTo>
                  <a:pt x="51440" y="276122"/>
                </a:lnTo>
                <a:lnTo>
                  <a:pt x="54296" y="274310"/>
                </a:lnTo>
                <a:lnTo>
                  <a:pt x="58104" y="273102"/>
                </a:lnTo>
                <a:lnTo>
                  <a:pt x="62549" y="272297"/>
                </a:lnTo>
                <a:lnTo>
                  <a:pt x="67417" y="271760"/>
                </a:lnTo>
                <a:lnTo>
                  <a:pt x="72567" y="270449"/>
                </a:lnTo>
                <a:lnTo>
                  <a:pt x="77906" y="268623"/>
                </a:lnTo>
                <a:lnTo>
                  <a:pt x="94297" y="2621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50"/>
          <p:cNvSpPr/>
          <p:nvPr/>
        </p:nvSpPr>
        <p:spPr>
          <a:xfrm>
            <a:off x="2406790" y="865822"/>
            <a:ext cx="142100" cy="154306"/>
          </a:xfrm>
          <a:custGeom>
            <a:avLst/>
            <a:gdLst/>
            <a:ahLst/>
            <a:cxnLst/>
            <a:rect l="0" t="0" r="0" b="0"/>
            <a:pathLst>
              <a:path w="142100" h="154306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7107" y="2540"/>
                </a:lnTo>
                <a:lnTo>
                  <a:pt x="11618" y="6844"/>
                </a:lnTo>
                <a:lnTo>
                  <a:pt x="16798" y="11932"/>
                </a:lnTo>
                <a:lnTo>
                  <a:pt x="18560" y="14622"/>
                </a:lnTo>
                <a:lnTo>
                  <a:pt x="19735" y="17368"/>
                </a:lnTo>
                <a:lnTo>
                  <a:pt x="20518" y="20151"/>
                </a:lnTo>
                <a:lnTo>
                  <a:pt x="21040" y="23912"/>
                </a:lnTo>
                <a:lnTo>
                  <a:pt x="21388" y="28324"/>
                </a:lnTo>
                <a:lnTo>
                  <a:pt x="21620" y="33170"/>
                </a:lnTo>
                <a:lnTo>
                  <a:pt x="23680" y="37353"/>
                </a:lnTo>
                <a:lnTo>
                  <a:pt x="26958" y="41095"/>
                </a:lnTo>
                <a:lnTo>
                  <a:pt x="31048" y="44542"/>
                </a:lnTo>
                <a:lnTo>
                  <a:pt x="33776" y="48744"/>
                </a:lnTo>
                <a:lnTo>
                  <a:pt x="35594" y="53451"/>
                </a:lnTo>
                <a:lnTo>
                  <a:pt x="36806" y="58494"/>
                </a:lnTo>
                <a:lnTo>
                  <a:pt x="38566" y="62809"/>
                </a:lnTo>
                <a:lnTo>
                  <a:pt x="40692" y="66637"/>
                </a:lnTo>
                <a:lnTo>
                  <a:pt x="43062" y="70142"/>
                </a:lnTo>
                <a:lnTo>
                  <a:pt x="45594" y="74384"/>
                </a:lnTo>
                <a:lnTo>
                  <a:pt x="48235" y="79117"/>
                </a:lnTo>
                <a:lnTo>
                  <a:pt x="50948" y="84177"/>
                </a:lnTo>
                <a:lnTo>
                  <a:pt x="53710" y="88503"/>
                </a:lnTo>
                <a:lnTo>
                  <a:pt x="56503" y="92340"/>
                </a:lnTo>
                <a:lnTo>
                  <a:pt x="59317" y="95850"/>
                </a:lnTo>
                <a:lnTo>
                  <a:pt x="62147" y="100095"/>
                </a:lnTo>
                <a:lnTo>
                  <a:pt x="64985" y="104830"/>
                </a:lnTo>
                <a:lnTo>
                  <a:pt x="67830" y="109892"/>
                </a:lnTo>
                <a:lnTo>
                  <a:pt x="70679" y="114219"/>
                </a:lnTo>
                <a:lnTo>
                  <a:pt x="73531" y="118056"/>
                </a:lnTo>
                <a:lnTo>
                  <a:pt x="76385" y="121566"/>
                </a:lnTo>
                <a:lnTo>
                  <a:pt x="80192" y="124859"/>
                </a:lnTo>
                <a:lnTo>
                  <a:pt x="84635" y="128007"/>
                </a:lnTo>
                <a:lnTo>
                  <a:pt x="89503" y="131058"/>
                </a:lnTo>
                <a:lnTo>
                  <a:pt x="93700" y="133092"/>
                </a:lnTo>
                <a:lnTo>
                  <a:pt x="97451" y="134448"/>
                </a:lnTo>
                <a:lnTo>
                  <a:pt x="100903" y="135352"/>
                </a:lnTo>
                <a:lnTo>
                  <a:pt x="103206" y="136907"/>
                </a:lnTo>
                <a:lnTo>
                  <a:pt x="104740" y="138897"/>
                </a:lnTo>
                <a:lnTo>
                  <a:pt x="105763" y="141175"/>
                </a:lnTo>
                <a:lnTo>
                  <a:pt x="107398" y="142694"/>
                </a:lnTo>
                <a:lnTo>
                  <a:pt x="109440" y="143707"/>
                </a:lnTo>
                <a:lnTo>
                  <a:pt x="111754" y="144382"/>
                </a:lnTo>
                <a:lnTo>
                  <a:pt x="114249" y="145785"/>
                </a:lnTo>
                <a:lnTo>
                  <a:pt x="116865" y="147672"/>
                </a:lnTo>
                <a:lnTo>
                  <a:pt x="119561" y="149883"/>
                </a:lnTo>
                <a:lnTo>
                  <a:pt x="122312" y="151357"/>
                </a:lnTo>
                <a:lnTo>
                  <a:pt x="125098" y="152340"/>
                </a:lnTo>
                <a:lnTo>
                  <a:pt x="131862" y="153917"/>
                </a:lnTo>
                <a:lnTo>
                  <a:pt x="135327" y="154132"/>
                </a:lnTo>
                <a:lnTo>
                  <a:pt x="142099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51"/>
          <p:cNvSpPr/>
          <p:nvPr/>
        </p:nvSpPr>
        <p:spPr>
          <a:xfrm>
            <a:off x="2463164" y="857250"/>
            <a:ext cx="85726" cy="197168"/>
          </a:xfrm>
          <a:custGeom>
            <a:avLst/>
            <a:gdLst/>
            <a:ahLst/>
            <a:cxnLst/>
            <a:rect l="0" t="0" r="0" b="0"/>
            <a:pathLst>
              <a:path w="85726" h="197168">
                <a:moveTo>
                  <a:pt x="85725" y="0"/>
                </a:moveTo>
                <a:lnTo>
                  <a:pt x="85725" y="4550"/>
                </a:lnTo>
                <a:lnTo>
                  <a:pt x="84773" y="6843"/>
                </a:lnTo>
                <a:lnTo>
                  <a:pt x="83186" y="9325"/>
                </a:lnTo>
                <a:lnTo>
                  <a:pt x="81175" y="11931"/>
                </a:lnTo>
                <a:lnTo>
                  <a:pt x="79834" y="14622"/>
                </a:lnTo>
                <a:lnTo>
                  <a:pt x="78345" y="20151"/>
                </a:lnTo>
                <a:lnTo>
                  <a:pt x="76995" y="23911"/>
                </a:lnTo>
                <a:lnTo>
                  <a:pt x="75142" y="28323"/>
                </a:lnTo>
                <a:lnTo>
                  <a:pt x="72955" y="33169"/>
                </a:lnTo>
                <a:lnTo>
                  <a:pt x="71497" y="38305"/>
                </a:lnTo>
                <a:lnTo>
                  <a:pt x="70525" y="43634"/>
                </a:lnTo>
                <a:lnTo>
                  <a:pt x="69877" y="49092"/>
                </a:lnTo>
                <a:lnTo>
                  <a:pt x="68492" y="54635"/>
                </a:lnTo>
                <a:lnTo>
                  <a:pt x="66617" y="60236"/>
                </a:lnTo>
                <a:lnTo>
                  <a:pt x="64414" y="65875"/>
                </a:lnTo>
                <a:lnTo>
                  <a:pt x="61993" y="71539"/>
                </a:lnTo>
                <a:lnTo>
                  <a:pt x="56763" y="82912"/>
                </a:lnTo>
                <a:lnTo>
                  <a:pt x="54987" y="88612"/>
                </a:lnTo>
                <a:lnTo>
                  <a:pt x="53803" y="94317"/>
                </a:lnTo>
                <a:lnTo>
                  <a:pt x="53014" y="100025"/>
                </a:lnTo>
                <a:lnTo>
                  <a:pt x="50583" y="105736"/>
                </a:lnTo>
                <a:lnTo>
                  <a:pt x="47057" y="111448"/>
                </a:lnTo>
                <a:lnTo>
                  <a:pt x="42802" y="117161"/>
                </a:lnTo>
                <a:lnTo>
                  <a:pt x="39012" y="122875"/>
                </a:lnTo>
                <a:lnTo>
                  <a:pt x="35533" y="128589"/>
                </a:lnTo>
                <a:lnTo>
                  <a:pt x="32261" y="134303"/>
                </a:lnTo>
                <a:lnTo>
                  <a:pt x="26086" y="145733"/>
                </a:lnTo>
                <a:lnTo>
                  <a:pt x="23106" y="151447"/>
                </a:lnTo>
                <a:lnTo>
                  <a:pt x="20167" y="156210"/>
                </a:lnTo>
                <a:lnTo>
                  <a:pt x="17254" y="160337"/>
                </a:lnTo>
                <a:lnTo>
                  <a:pt x="14361" y="164041"/>
                </a:lnTo>
                <a:lnTo>
                  <a:pt x="12431" y="168416"/>
                </a:lnTo>
                <a:lnTo>
                  <a:pt x="11145" y="173237"/>
                </a:lnTo>
                <a:lnTo>
                  <a:pt x="10288" y="178356"/>
                </a:lnTo>
                <a:lnTo>
                  <a:pt x="8764" y="181769"/>
                </a:lnTo>
                <a:lnTo>
                  <a:pt x="6795" y="184044"/>
                </a:lnTo>
                <a:lnTo>
                  <a:pt x="4530" y="185561"/>
                </a:lnTo>
                <a:lnTo>
                  <a:pt x="3020" y="187525"/>
                </a:lnTo>
                <a:lnTo>
                  <a:pt x="2014" y="189786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52"/>
          <p:cNvSpPr/>
          <p:nvPr/>
        </p:nvSpPr>
        <p:spPr>
          <a:xfrm>
            <a:off x="2600325" y="942975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15600" y="8572"/>
                </a:lnTo>
                <a:lnTo>
                  <a:pt x="17067" y="7620"/>
                </a:lnTo>
                <a:lnTo>
                  <a:pt x="18998" y="6032"/>
                </a:lnTo>
                <a:lnTo>
                  <a:pt x="21238" y="4021"/>
                </a:lnTo>
                <a:lnTo>
                  <a:pt x="24636" y="2681"/>
                </a:lnTo>
                <a:lnTo>
                  <a:pt x="28806" y="1787"/>
                </a:lnTo>
                <a:lnTo>
                  <a:pt x="33491" y="1191"/>
                </a:lnTo>
                <a:lnTo>
                  <a:pt x="38520" y="794"/>
                </a:lnTo>
                <a:lnTo>
                  <a:pt x="43777" y="529"/>
                </a:lnTo>
                <a:lnTo>
                  <a:pt x="49187" y="353"/>
                </a:lnTo>
                <a:lnTo>
                  <a:pt x="81477" y="46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53"/>
          <p:cNvSpPr/>
          <p:nvPr/>
        </p:nvSpPr>
        <p:spPr>
          <a:xfrm>
            <a:off x="2678669" y="882967"/>
            <a:ext cx="33099" cy="137161"/>
          </a:xfrm>
          <a:custGeom>
            <a:avLst/>
            <a:gdLst/>
            <a:ahLst/>
            <a:cxnLst/>
            <a:rect l="0" t="0" r="0" b="0"/>
            <a:pathLst>
              <a:path w="33099" h="137161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3"/>
                </a:lnTo>
                <a:lnTo>
                  <a:pt x="5750" y="2540"/>
                </a:lnTo>
                <a:lnTo>
                  <a:pt x="6293" y="4551"/>
                </a:lnTo>
                <a:lnTo>
                  <a:pt x="6656" y="6844"/>
                </a:lnTo>
                <a:lnTo>
                  <a:pt x="6898" y="9325"/>
                </a:lnTo>
                <a:lnTo>
                  <a:pt x="7058" y="11932"/>
                </a:lnTo>
                <a:lnTo>
                  <a:pt x="7237" y="19908"/>
                </a:lnTo>
                <a:lnTo>
                  <a:pt x="7378" y="61573"/>
                </a:lnTo>
                <a:lnTo>
                  <a:pt x="8331" y="65813"/>
                </a:lnTo>
                <a:lnTo>
                  <a:pt x="9919" y="70546"/>
                </a:lnTo>
                <a:lnTo>
                  <a:pt x="11931" y="75605"/>
                </a:lnTo>
                <a:lnTo>
                  <a:pt x="13271" y="79931"/>
                </a:lnTo>
                <a:lnTo>
                  <a:pt x="14165" y="83767"/>
                </a:lnTo>
                <a:lnTo>
                  <a:pt x="14761" y="87277"/>
                </a:lnTo>
                <a:lnTo>
                  <a:pt x="15159" y="91522"/>
                </a:lnTo>
                <a:lnTo>
                  <a:pt x="15423" y="96258"/>
                </a:lnTo>
                <a:lnTo>
                  <a:pt x="15717" y="105646"/>
                </a:lnTo>
                <a:lnTo>
                  <a:pt x="15848" y="112994"/>
                </a:lnTo>
                <a:lnTo>
                  <a:pt x="16836" y="115334"/>
                </a:lnTo>
                <a:lnTo>
                  <a:pt x="18446" y="116895"/>
                </a:lnTo>
                <a:lnTo>
                  <a:pt x="20473" y="117935"/>
                </a:lnTo>
                <a:lnTo>
                  <a:pt x="22776" y="119581"/>
                </a:lnTo>
                <a:lnTo>
                  <a:pt x="25264" y="121630"/>
                </a:lnTo>
                <a:lnTo>
                  <a:pt x="31551" y="127213"/>
                </a:lnTo>
                <a:lnTo>
                  <a:pt x="32066" y="128624"/>
                </a:lnTo>
                <a:lnTo>
                  <a:pt x="32640" y="132731"/>
                </a:lnTo>
                <a:lnTo>
                  <a:pt x="33098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54"/>
          <p:cNvSpPr/>
          <p:nvPr/>
        </p:nvSpPr>
        <p:spPr>
          <a:xfrm>
            <a:off x="2754629" y="857253"/>
            <a:ext cx="145734" cy="154188"/>
          </a:xfrm>
          <a:custGeom>
            <a:avLst/>
            <a:gdLst/>
            <a:ahLst/>
            <a:cxnLst/>
            <a:rect l="0" t="0" r="0" b="0"/>
            <a:pathLst>
              <a:path w="145734" h="154188">
                <a:moveTo>
                  <a:pt x="0" y="25714"/>
                </a:moveTo>
                <a:lnTo>
                  <a:pt x="0" y="9865"/>
                </a:lnTo>
                <a:lnTo>
                  <a:pt x="2540" y="6605"/>
                </a:lnTo>
                <a:lnTo>
                  <a:pt x="4552" y="4402"/>
                </a:lnTo>
                <a:lnTo>
                  <a:pt x="6844" y="2934"/>
                </a:lnTo>
                <a:lnTo>
                  <a:pt x="9326" y="1955"/>
                </a:lnTo>
                <a:lnTo>
                  <a:pt x="15601" y="383"/>
                </a:lnTo>
                <a:lnTo>
                  <a:pt x="18999" y="168"/>
                </a:lnTo>
                <a:lnTo>
                  <a:pt x="23684" y="73"/>
                </a:lnTo>
                <a:lnTo>
                  <a:pt x="45753" y="0"/>
                </a:lnTo>
                <a:lnTo>
                  <a:pt x="48600" y="951"/>
                </a:lnTo>
                <a:lnTo>
                  <a:pt x="51450" y="2538"/>
                </a:lnTo>
                <a:lnTo>
                  <a:pt x="54303" y="4548"/>
                </a:lnTo>
                <a:lnTo>
                  <a:pt x="57157" y="5889"/>
                </a:lnTo>
                <a:lnTo>
                  <a:pt x="60012" y="6782"/>
                </a:lnTo>
                <a:lnTo>
                  <a:pt x="62868" y="7378"/>
                </a:lnTo>
                <a:lnTo>
                  <a:pt x="65725" y="8727"/>
                </a:lnTo>
                <a:lnTo>
                  <a:pt x="68582" y="10580"/>
                </a:lnTo>
                <a:lnTo>
                  <a:pt x="71439" y="12767"/>
                </a:lnTo>
                <a:lnTo>
                  <a:pt x="74296" y="15178"/>
                </a:lnTo>
                <a:lnTo>
                  <a:pt x="77153" y="17737"/>
                </a:lnTo>
                <a:lnTo>
                  <a:pt x="84032" y="24138"/>
                </a:lnTo>
                <a:lnTo>
                  <a:pt x="89775" y="29798"/>
                </a:lnTo>
                <a:lnTo>
                  <a:pt x="91282" y="32247"/>
                </a:lnTo>
                <a:lnTo>
                  <a:pt x="92288" y="34832"/>
                </a:lnTo>
                <a:lnTo>
                  <a:pt x="92958" y="37507"/>
                </a:lnTo>
                <a:lnTo>
                  <a:pt x="93405" y="40244"/>
                </a:lnTo>
                <a:lnTo>
                  <a:pt x="93702" y="43021"/>
                </a:lnTo>
                <a:lnTo>
                  <a:pt x="93901" y="45824"/>
                </a:lnTo>
                <a:lnTo>
                  <a:pt x="94033" y="49598"/>
                </a:lnTo>
                <a:lnTo>
                  <a:pt x="94180" y="58872"/>
                </a:lnTo>
                <a:lnTo>
                  <a:pt x="93267" y="63059"/>
                </a:lnTo>
                <a:lnTo>
                  <a:pt x="91706" y="66803"/>
                </a:lnTo>
                <a:lnTo>
                  <a:pt x="89712" y="70252"/>
                </a:lnTo>
                <a:lnTo>
                  <a:pt x="88383" y="74456"/>
                </a:lnTo>
                <a:lnTo>
                  <a:pt x="87497" y="79164"/>
                </a:lnTo>
                <a:lnTo>
                  <a:pt x="86907" y="84207"/>
                </a:lnTo>
                <a:lnTo>
                  <a:pt x="85561" y="88522"/>
                </a:lnTo>
                <a:lnTo>
                  <a:pt x="83710" y="92351"/>
                </a:lnTo>
                <a:lnTo>
                  <a:pt x="81525" y="95856"/>
                </a:lnTo>
                <a:lnTo>
                  <a:pt x="78163" y="100098"/>
                </a:lnTo>
                <a:lnTo>
                  <a:pt x="74016" y="104831"/>
                </a:lnTo>
                <a:lnTo>
                  <a:pt x="69347" y="109891"/>
                </a:lnTo>
                <a:lnTo>
                  <a:pt x="66234" y="114217"/>
                </a:lnTo>
                <a:lnTo>
                  <a:pt x="64158" y="118054"/>
                </a:lnTo>
                <a:lnTo>
                  <a:pt x="62775" y="121564"/>
                </a:lnTo>
                <a:lnTo>
                  <a:pt x="60900" y="124856"/>
                </a:lnTo>
                <a:lnTo>
                  <a:pt x="58698" y="128004"/>
                </a:lnTo>
                <a:lnTo>
                  <a:pt x="52870" y="135349"/>
                </a:lnTo>
                <a:lnTo>
                  <a:pt x="52073" y="138893"/>
                </a:lnTo>
                <a:lnTo>
                  <a:pt x="51562" y="144379"/>
                </a:lnTo>
                <a:lnTo>
                  <a:pt x="51491" y="147669"/>
                </a:lnTo>
                <a:lnTo>
                  <a:pt x="51473" y="149880"/>
                </a:lnTo>
                <a:lnTo>
                  <a:pt x="52413" y="151354"/>
                </a:lnTo>
                <a:lnTo>
                  <a:pt x="53992" y="152336"/>
                </a:lnTo>
                <a:lnTo>
                  <a:pt x="58820" y="153913"/>
                </a:lnTo>
                <a:lnTo>
                  <a:pt x="62020" y="154129"/>
                </a:lnTo>
                <a:lnTo>
                  <a:pt x="64207" y="154187"/>
                </a:lnTo>
                <a:lnTo>
                  <a:pt x="66617" y="153272"/>
                </a:lnTo>
                <a:lnTo>
                  <a:pt x="69177" y="151710"/>
                </a:lnTo>
                <a:lnTo>
                  <a:pt x="71835" y="149717"/>
                </a:lnTo>
                <a:lnTo>
                  <a:pt x="74560" y="148387"/>
                </a:lnTo>
                <a:lnTo>
                  <a:pt x="77330" y="147501"/>
                </a:lnTo>
                <a:lnTo>
                  <a:pt x="80128" y="146910"/>
                </a:lnTo>
                <a:lnTo>
                  <a:pt x="83899" y="145564"/>
                </a:lnTo>
                <a:lnTo>
                  <a:pt x="88318" y="143714"/>
                </a:lnTo>
                <a:lnTo>
                  <a:pt x="93169" y="141528"/>
                </a:lnTo>
                <a:lnTo>
                  <a:pt x="97355" y="140071"/>
                </a:lnTo>
                <a:lnTo>
                  <a:pt x="101099" y="139100"/>
                </a:lnTo>
                <a:lnTo>
                  <a:pt x="104547" y="138452"/>
                </a:lnTo>
                <a:lnTo>
                  <a:pt x="107798" y="137068"/>
                </a:lnTo>
                <a:lnTo>
                  <a:pt x="110918" y="135192"/>
                </a:lnTo>
                <a:lnTo>
                  <a:pt x="113950" y="132990"/>
                </a:lnTo>
                <a:lnTo>
                  <a:pt x="117877" y="130568"/>
                </a:lnTo>
                <a:lnTo>
                  <a:pt x="122400" y="128002"/>
                </a:lnTo>
                <a:lnTo>
                  <a:pt x="127320" y="125338"/>
                </a:lnTo>
                <a:lnTo>
                  <a:pt x="131553" y="123563"/>
                </a:lnTo>
                <a:lnTo>
                  <a:pt x="135327" y="122379"/>
                </a:lnTo>
                <a:lnTo>
                  <a:pt x="145733" y="1200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55"/>
          <p:cNvSpPr/>
          <p:nvPr/>
        </p:nvSpPr>
        <p:spPr>
          <a:xfrm>
            <a:off x="2883217" y="805815"/>
            <a:ext cx="116095" cy="257176"/>
          </a:xfrm>
          <a:custGeom>
            <a:avLst/>
            <a:gdLst/>
            <a:ahLst/>
            <a:cxnLst/>
            <a:rect l="0" t="0" r="0" b="0"/>
            <a:pathLst>
              <a:path w="116095" h="257176">
                <a:moveTo>
                  <a:pt x="17145" y="0"/>
                </a:moveTo>
                <a:lnTo>
                  <a:pt x="37296" y="0"/>
                </a:lnTo>
                <a:lnTo>
                  <a:pt x="41057" y="952"/>
                </a:lnTo>
                <a:lnTo>
                  <a:pt x="45469" y="2540"/>
                </a:lnTo>
                <a:lnTo>
                  <a:pt x="50315" y="4550"/>
                </a:lnTo>
                <a:lnTo>
                  <a:pt x="55451" y="6843"/>
                </a:lnTo>
                <a:lnTo>
                  <a:pt x="66237" y="11931"/>
                </a:lnTo>
                <a:lnTo>
                  <a:pt x="70828" y="15574"/>
                </a:lnTo>
                <a:lnTo>
                  <a:pt x="74841" y="19908"/>
                </a:lnTo>
                <a:lnTo>
                  <a:pt x="78469" y="24702"/>
                </a:lnTo>
                <a:lnTo>
                  <a:pt x="82793" y="28850"/>
                </a:lnTo>
                <a:lnTo>
                  <a:pt x="87580" y="32568"/>
                </a:lnTo>
                <a:lnTo>
                  <a:pt x="92677" y="35999"/>
                </a:lnTo>
                <a:lnTo>
                  <a:pt x="96074" y="40192"/>
                </a:lnTo>
                <a:lnTo>
                  <a:pt x="98340" y="44892"/>
                </a:lnTo>
                <a:lnTo>
                  <a:pt x="99850" y="49930"/>
                </a:lnTo>
                <a:lnTo>
                  <a:pt x="101809" y="55194"/>
                </a:lnTo>
                <a:lnTo>
                  <a:pt x="104068" y="60609"/>
                </a:lnTo>
                <a:lnTo>
                  <a:pt x="106526" y="66123"/>
                </a:lnTo>
                <a:lnTo>
                  <a:pt x="108165" y="72657"/>
                </a:lnTo>
                <a:lnTo>
                  <a:pt x="109257" y="79870"/>
                </a:lnTo>
                <a:lnTo>
                  <a:pt x="109986" y="87537"/>
                </a:lnTo>
                <a:lnTo>
                  <a:pt x="111424" y="94553"/>
                </a:lnTo>
                <a:lnTo>
                  <a:pt x="113335" y="101135"/>
                </a:lnTo>
                <a:lnTo>
                  <a:pt x="115561" y="107428"/>
                </a:lnTo>
                <a:lnTo>
                  <a:pt x="116094" y="114481"/>
                </a:lnTo>
                <a:lnTo>
                  <a:pt x="115496" y="122041"/>
                </a:lnTo>
                <a:lnTo>
                  <a:pt x="114145" y="129938"/>
                </a:lnTo>
                <a:lnTo>
                  <a:pt x="112291" y="138060"/>
                </a:lnTo>
                <a:lnTo>
                  <a:pt x="110103" y="146332"/>
                </a:lnTo>
                <a:lnTo>
                  <a:pt x="107692" y="154705"/>
                </a:lnTo>
                <a:lnTo>
                  <a:pt x="105132" y="162191"/>
                </a:lnTo>
                <a:lnTo>
                  <a:pt x="102473" y="169087"/>
                </a:lnTo>
                <a:lnTo>
                  <a:pt x="99748" y="175590"/>
                </a:lnTo>
                <a:lnTo>
                  <a:pt x="96026" y="181830"/>
                </a:lnTo>
                <a:lnTo>
                  <a:pt x="91640" y="187895"/>
                </a:lnTo>
                <a:lnTo>
                  <a:pt x="86811" y="193843"/>
                </a:lnTo>
                <a:lnTo>
                  <a:pt x="81686" y="199714"/>
                </a:lnTo>
                <a:lnTo>
                  <a:pt x="76365" y="205532"/>
                </a:lnTo>
                <a:lnTo>
                  <a:pt x="70912" y="211316"/>
                </a:lnTo>
                <a:lnTo>
                  <a:pt x="65373" y="216125"/>
                </a:lnTo>
                <a:lnTo>
                  <a:pt x="59774" y="220283"/>
                </a:lnTo>
                <a:lnTo>
                  <a:pt x="54137" y="224008"/>
                </a:lnTo>
                <a:lnTo>
                  <a:pt x="49426" y="228396"/>
                </a:lnTo>
                <a:lnTo>
                  <a:pt x="45333" y="233226"/>
                </a:lnTo>
                <a:lnTo>
                  <a:pt x="41652" y="238351"/>
                </a:lnTo>
                <a:lnTo>
                  <a:pt x="37293" y="242721"/>
                </a:lnTo>
                <a:lnTo>
                  <a:pt x="32482" y="246586"/>
                </a:lnTo>
                <a:lnTo>
                  <a:pt x="27370" y="250116"/>
                </a:lnTo>
                <a:lnTo>
                  <a:pt x="23009" y="252469"/>
                </a:lnTo>
                <a:lnTo>
                  <a:pt x="19149" y="254037"/>
                </a:lnTo>
                <a:lnTo>
                  <a:pt x="15624" y="255083"/>
                </a:lnTo>
                <a:lnTo>
                  <a:pt x="12321" y="255780"/>
                </a:lnTo>
                <a:lnTo>
                  <a:pt x="9166" y="256245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56"/>
          <p:cNvSpPr/>
          <p:nvPr/>
        </p:nvSpPr>
        <p:spPr>
          <a:xfrm>
            <a:off x="3877627" y="660082"/>
            <a:ext cx="85726" cy="265243"/>
          </a:xfrm>
          <a:custGeom>
            <a:avLst/>
            <a:gdLst/>
            <a:ahLst/>
            <a:cxnLst/>
            <a:rect l="0" t="0" r="0" b="0"/>
            <a:pathLst>
              <a:path w="85726" h="265243">
                <a:moveTo>
                  <a:pt x="8573" y="0"/>
                </a:moveTo>
                <a:lnTo>
                  <a:pt x="8573" y="28693"/>
                </a:lnTo>
                <a:lnTo>
                  <a:pt x="7620" y="31511"/>
                </a:lnTo>
                <a:lnTo>
                  <a:pt x="6033" y="34342"/>
                </a:lnTo>
                <a:lnTo>
                  <a:pt x="4022" y="37182"/>
                </a:lnTo>
                <a:lnTo>
                  <a:pt x="1787" y="45418"/>
                </a:lnTo>
                <a:lnTo>
                  <a:pt x="1191" y="50281"/>
                </a:lnTo>
                <a:lnTo>
                  <a:pt x="794" y="55428"/>
                </a:lnTo>
                <a:lnTo>
                  <a:pt x="530" y="60765"/>
                </a:lnTo>
                <a:lnTo>
                  <a:pt x="157" y="74837"/>
                </a:lnTo>
                <a:lnTo>
                  <a:pt x="2" y="125839"/>
                </a:lnTo>
                <a:lnTo>
                  <a:pt x="0" y="219923"/>
                </a:lnTo>
                <a:lnTo>
                  <a:pt x="953" y="224720"/>
                </a:lnTo>
                <a:lnTo>
                  <a:pt x="2540" y="228871"/>
                </a:lnTo>
                <a:lnTo>
                  <a:pt x="4551" y="232591"/>
                </a:lnTo>
                <a:lnTo>
                  <a:pt x="6844" y="236023"/>
                </a:lnTo>
                <a:lnTo>
                  <a:pt x="9325" y="239264"/>
                </a:lnTo>
                <a:lnTo>
                  <a:pt x="11932" y="242377"/>
                </a:lnTo>
                <a:lnTo>
                  <a:pt x="14622" y="245404"/>
                </a:lnTo>
                <a:lnTo>
                  <a:pt x="20151" y="251309"/>
                </a:lnTo>
                <a:lnTo>
                  <a:pt x="28619" y="259988"/>
                </a:lnTo>
                <a:lnTo>
                  <a:pt x="31462" y="261908"/>
                </a:lnTo>
                <a:lnTo>
                  <a:pt x="34310" y="263188"/>
                </a:lnTo>
                <a:lnTo>
                  <a:pt x="37160" y="264041"/>
                </a:lnTo>
                <a:lnTo>
                  <a:pt x="40014" y="264610"/>
                </a:lnTo>
                <a:lnTo>
                  <a:pt x="42868" y="264989"/>
                </a:lnTo>
                <a:lnTo>
                  <a:pt x="45724" y="265242"/>
                </a:lnTo>
                <a:lnTo>
                  <a:pt x="49532" y="264458"/>
                </a:lnTo>
                <a:lnTo>
                  <a:pt x="53977" y="262983"/>
                </a:lnTo>
                <a:lnTo>
                  <a:pt x="58844" y="261047"/>
                </a:lnTo>
                <a:lnTo>
                  <a:pt x="63042" y="259756"/>
                </a:lnTo>
                <a:lnTo>
                  <a:pt x="66793" y="258896"/>
                </a:lnTo>
                <a:lnTo>
                  <a:pt x="70246" y="258322"/>
                </a:lnTo>
                <a:lnTo>
                  <a:pt x="73501" y="257940"/>
                </a:lnTo>
                <a:lnTo>
                  <a:pt x="76623" y="257685"/>
                </a:lnTo>
                <a:lnTo>
                  <a:pt x="85725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57"/>
          <p:cNvSpPr/>
          <p:nvPr/>
        </p:nvSpPr>
        <p:spPr>
          <a:xfrm>
            <a:off x="3963352" y="711517"/>
            <a:ext cx="180024" cy="60009"/>
          </a:xfrm>
          <a:custGeom>
            <a:avLst/>
            <a:gdLst/>
            <a:ahLst/>
            <a:cxnLst/>
            <a:rect l="0" t="0" r="0" b="0"/>
            <a:pathLst>
              <a:path w="180024" h="6000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8731"/>
                </a:lnTo>
                <a:lnTo>
                  <a:pt x="10956" y="10583"/>
                </a:lnTo>
                <a:lnTo>
                  <a:pt x="13019" y="12770"/>
                </a:lnTo>
                <a:lnTo>
                  <a:pt x="15347" y="14229"/>
                </a:lnTo>
                <a:lnTo>
                  <a:pt x="20473" y="15849"/>
                </a:lnTo>
                <a:lnTo>
                  <a:pt x="24126" y="16281"/>
                </a:lnTo>
                <a:lnTo>
                  <a:pt x="28467" y="16569"/>
                </a:lnTo>
                <a:lnTo>
                  <a:pt x="33266" y="16761"/>
                </a:lnTo>
                <a:lnTo>
                  <a:pt x="37417" y="17841"/>
                </a:lnTo>
                <a:lnTo>
                  <a:pt x="41137" y="19514"/>
                </a:lnTo>
                <a:lnTo>
                  <a:pt x="44570" y="21582"/>
                </a:lnTo>
                <a:lnTo>
                  <a:pt x="48763" y="23913"/>
                </a:lnTo>
                <a:lnTo>
                  <a:pt x="58503" y="29043"/>
                </a:lnTo>
                <a:lnTo>
                  <a:pt x="62814" y="30792"/>
                </a:lnTo>
                <a:lnTo>
                  <a:pt x="66641" y="31958"/>
                </a:lnTo>
                <a:lnTo>
                  <a:pt x="70145" y="32735"/>
                </a:lnTo>
                <a:lnTo>
                  <a:pt x="74386" y="34206"/>
                </a:lnTo>
                <a:lnTo>
                  <a:pt x="79118" y="36139"/>
                </a:lnTo>
                <a:lnTo>
                  <a:pt x="84178" y="38380"/>
                </a:lnTo>
                <a:lnTo>
                  <a:pt x="88503" y="39874"/>
                </a:lnTo>
                <a:lnTo>
                  <a:pt x="92340" y="40870"/>
                </a:lnTo>
                <a:lnTo>
                  <a:pt x="95850" y="41534"/>
                </a:lnTo>
                <a:lnTo>
                  <a:pt x="100095" y="42930"/>
                </a:lnTo>
                <a:lnTo>
                  <a:pt x="104830" y="44812"/>
                </a:lnTo>
                <a:lnTo>
                  <a:pt x="109892" y="47020"/>
                </a:lnTo>
                <a:lnTo>
                  <a:pt x="115171" y="48492"/>
                </a:lnTo>
                <a:lnTo>
                  <a:pt x="120596" y="49473"/>
                </a:lnTo>
                <a:lnTo>
                  <a:pt x="126117" y="50127"/>
                </a:lnTo>
                <a:lnTo>
                  <a:pt x="129798" y="51515"/>
                </a:lnTo>
                <a:lnTo>
                  <a:pt x="132252" y="53394"/>
                </a:lnTo>
                <a:lnTo>
                  <a:pt x="133888" y="55598"/>
                </a:lnTo>
                <a:lnTo>
                  <a:pt x="136884" y="57068"/>
                </a:lnTo>
                <a:lnTo>
                  <a:pt x="140786" y="58048"/>
                </a:lnTo>
                <a:lnTo>
                  <a:pt x="145292" y="58701"/>
                </a:lnTo>
                <a:lnTo>
                  <a:pt x="149249" y="59137"/>
                </a:lnTo>
                <a:lnTo>
                  <a:pt x="152839" y="59427"/>
                </a:lnTo>
                <a:lnTo>
                  <a:pt x="156186" y="59620"/>
                </a:lnTo>
                <a:lnTo>
                  <a:pt x="162443" y="59836"/>
                </a:lnTo>
                <a:lnTo>
                  <a:pt x="180023" y="60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58"/>
          <p:cNvSpPr/>
          <p:nvPr/>
        </p:nvSpPr>
        <p:spPr>
          <a:xfrm>
            <a:off x="4049077" y="668655"/>
            <a:ext cx="8574" cy="188596"/>
          </a:xfrm>
          <a:custGeom>
            <a:avLst/>
            <a:gdLst/>
            <a:ahLst/>
            <a:cxnLst/>
            <a:rect l="0" t="0" r="0" b="0"/>
            <a:pathLst>
              <a:path w="8574" h="188596">
                <a:moveTo>
                  <a:pt x="8573" y="0"/>
                </a:moveTo>
                <a:lnTo>
                  <a:pt x="8573" y="151419"/>
                </a:lnTo>
                <a:lnTo>
                  <a:pt x="7620" y="157143"/>
                </a:lnTo>
                <a:lnTo>
                  <a:pt x="6033" y="162865"/>
                </a:lnTo>
                <a:lnTo>
                  <a:pt x="4022" y="168584"/>
                </a:lnTo>
                <a:lnTo>
                  <a:pt x="2681" y="173349"/>
                </a:lnTo>
                <a:lnTo>
                  <a:pt x="1787" y="177478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59"/>
          <p:cNvSpPr/>
          <p:nvPr/>
        </p:nvSpPr>
        <p:spPr>
          <a:xfrm>
            <a:off x="4083367" y="540067"/>
            <a:ext cx="137019" cy="248604"/>
          </a:xfrm>
          <a:custGeom>
            <a:avLst/>
            <a:gdLst/>
            <a:ahLst/>
            <a:cxnLst/>
            <a:rect l="0" t="0" r="0" b="0"/>
            <a:pathLst>
              <a:path w="137019" h="24860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5181" y="7778"/>
                </a:lnTo>
                <a:lnTo>
                  <a:pt x="17741" y="8043"/>
                </a:lnTo>
                <a:lnTo>
                  <a:pt x="20400" y="8219"/>
                </a:lnTo>
                <a:lnTo>
                  <a:pt x="23125" y="9290"/>
                </a:lnTo>
                <a:lnTo>
                  <a:pt x="25894" y="10956"/>
                </a:lnTo>
                <a:lnTo>
                  <a:pt x="28693" y="13019"/>
                </a:lnTo>
                <a:lnTo>
                  <a:pt x="32463" y="14394"/>
                </a:lnTo>
                <a:lnTo>
                  <a:pt x="36883" y="15311"/>
                </a:lnTo>
                <a:lnTo>
                  <a:pt x="41733" y="15922"/>
                </a:lnTo>
                <a:lnTo>
                  <a:pt x="46872" y="17282"/>
                </a:lnTo>
                <a:lnTo>
                  <a:pt x="52203" y="19142"/>
                </a:lnTo>
                <a:lnTo>
                  <a:pt x="57662" y="21334"/>
                </a:lnTo>
                <a:lnTo>
                  <a:pt x="63207" y="24700"/>
                </a:lnTo>
                <a:lnTo>
                  <a:pt x="68808" y="28849"/>
                </a:lnTo>
                <a:lnTo>
                  <a:pt x="74447" y="33520"/>
                </a:lnTo>
                <a:lnTo>
                  <a:pt x="79159" y="37587"/>
                </a:lnTo>
                <a:lnTo>
                  <a:pt x="83253" y="41250"/>
                </a:lnTo>
                <a:lnTo>
                  <a:pt x="86934" y="44645"/>
                </a:lnTo>
                <a:lnTo>
                  <a:pt x="90341" y="48814"/>
                </a:lnTo>
                <a:lnTo>
                  <a:pt x="93565" y="53497"/>
                </a:lnTo>
                <a:lnTo>
                  <a:pt x="96667" y="58525"/>
                </a:lnTo>
                <a:lnTo>
                  <a:pt x="100640" y="62829"/>
                </a:lnTo>
                <a:lnTo>
                  <a:pt x="105193" y="66651"/>
                </a:lnTo>
                <a:lnTo>
                  <a:pt x="110134" y="70152"/>
                </a:lnTo>
                <a:lnTo>
                  <a:pt x="113427" y="74390"/>
                </a:lnTo>
                <a:lnTo>
                  <a:pt x="115623" y="79121"/>
                </a:lnTo>
                <a:lnTo>
                  <a:pt x="117087" y="84180"/>
                </a:lnTo>
                <a:lnTo>
                  <a:pt x="119016" y="89457"/>
                </a:lnTo>
                <a:lnTo>
                  <a:pt x="121254" y="94881"/>
                </a:lnTo>
                <a:lnTo>
                  <a:pt x="123698" y="100401"/>
                </a:lnTo>
                <a:lnTo>
                  <a:pt x="128955" y="111615"/>
                </a:lnTo>
                <a:lnTo>
                  <a:pt x="131690" y="117273"/>
                </a:lnTo>
                <a:lnTo>
                  <a:pt x="133513" y="122949"/>
                </a:lnTo>
                <a:lnTo>
                  <a:pt x="134729" y="128639"/>
                </a:lnTo>
                <a:lnTo>
                  <a:pt x="135540" y="134337"/>
                </a:lnTo>
                <a:lnTo>
                  <a:pt x="136080" y="140993"/>
                </a:lnTo>
                <a:lnTo>
                  <a:pt x="136440" y="148288"/>
                </a:lnTo>
                <a:lnTo>
                  <a:pt x="136947" y="167127"/>
                </a:lnTo>
                <a:lnTo>
                  <a:pt x="137018" y="171426"/>
                </a:lnTo>
                <a:lnTo>
                  <a:pt x="136113" y="176196"/>
                </a:lnTo>
                <a:lnTo>
                  <a:pt x="134557" y="181282"/>
                </a:lnTo>
                <a:lnTo>
                  <a:pt x="132567" y="186577"/>
                </a:lnTo>
                <a:lnTo>
                  <a:pt x="131241" y="192012"/>
                </a:lnTo>
                <a:lnTo>
                  <a:pt x="130356" y="197541"/>
                </a:lnTo>
                <a:lnTo>
                  <a:pt x="129767" y="203131"/>
                </a:lnTo>
                <a:lnTo>
                  <a:pt x="128421" y="208763"/>
                </a:lnTo>
                <a:lnTo>
                  <a:pt x="126572" y="214423"/>
                </a:lnTo>
                <a:lnTo>
                  <a:pt x="124386" y="220101"/>
                </a:lnTo>
                <a:lnTo>
                  <a:pt x="122929" y="224839"/>
                </a:lnTo>
                <a:lnTo>
                  <a:pt x="121958" y="228950"/>
                </a:lnTo>
                <a:lnTo>
                  <a:pt x="120399" y="237841"/>
                </a:lnTo>
                <a:lnTo>
                  <a:pt x="120091" y="245489"/>
                </a:lnTo>
                <a:lnTo>
                  <a:pt x="120015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60"/>
          <p:cNvSpPr/>
          <p:nvPr/>
        </p:nvSpPr>
        <p:spPr>
          <a:xfrm>
            <a:off x="4237672" y="428625"/>
            <a:ext cx="162879" cy="188553"/>
          </a:xfrm>
          <a:custGeom>
            <a:avLst/>
            <a:gdLst/>
            <a:ahLst/>
            <a:cxnLst/>
            <a:rect l="0" t="0" r="0" b="0"/>
            <a:pathLst>
              <a:path w="162879" h="188553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4551" y="11931"/>
                </a:lnTo>
                <a:lnTo>
                  <a:pt x="5891" y="14621"/>
                </a:lnTo>
                <a:lnTo>
                  <a:pt x="7381" y="20151"/>
                </a:lnTo>
                <a:lnTo>
                  <a:pt x="7778" y="23911"/>
                </a:lnTo>
                <a:lnTo>
                  <a:pt x="8043" y="28323"/>
                </a:lnTo>
                <a:lnTo>
                  <a:pt x="8337" y="38305"/>
                </a:lnTo>
                <a:lnTo>
                  <a:pt x="8468" y="49092"/>
                </a:lnTo>
                <a:lnTo>
                  <a:pt x="9455" y="53683"/>
                </a:lnTo>
                <a:lnTo>
                  <a:pt x="11066" y="57696"/>
                </a:lnTo>
                <a:lnTo>
                  <a:pt x="13092" y="61324"/>
                </a:lnTo>
                <a:lnTo>
                  <a:pt x="14444" y="65647"/>
                </a:lnTo>
                <a:lnTo>
                  <a:pt x="15344" y="70435"/>
                </a:lnTo>
                <a:lnTo>
                  <a:pt x="15944" y="75531"/>
                </a:lnTo>
                <a:lnTo>
                  <a:pt x="16345" y="79882"/>
                </a:lnTo>
                <a:lnTo>
                  <a:pt x="16611" y="83734"/>
                </a:lnTo>
                <a:lnTo>
                  <a:pt x="16789" y="87255"/>
                </a:lnTo>
                <a:lnTo>
                  <a:pt x="17860" y="91507"/>
                </a:lnTo>
                <a:lnTo>
                  <a:pt x="19527" y="96247"/>
                </a:lnTo>
                <a:lnTo>
                  <a:pt x="21591" y="101312"/>
                </a:lnTo>
                <a:lnTo>
                  <a:pt x="23919" y="105641"/>
                </a:lnTo>
                <a:lnTo>
                  <a:pt x="26423" y="109480"/>
                </a:lnTo>
                <a:lnTo>
                  <a:pt x="29046" y="112991"/>
                </a:lnTo>
                <a:lnTo>
                  <a:pt x="30794" y="117237"/>
                </a:lnTo>
                <a:lnTo>
                  <a:pt x="31959" y="121973"/>
                </a:lnTo>
                <a:lnTo>
                  <a:pt x="32737" y="127035"/>
                </a:lnTo>
                <a:lnTo>
                  <a:pt x="34207" y="131363"/>
                </a:lnTo>
                <a:lnTo>
                  <a:pt x="36139" y="135200"/>
                </a:lnTo>
                <a:lnTo>
                  <a:pt x="38380" y="138711"/>
                </a:lnTo>
                <a:lnTo>
                  <a:pt x="39874" y="142004"/>
                </a:lnTo>
                <a:lnTo>
                  <a:pt x="40871" y="145151"/>
                </a:lnTo>
                <a:lnTo>
                  <a:pt x="41535" y="148202"/>
                </a:lnTo>
                <a:lnTo>
                  <a:pt x="42929" y="152141"/>
                </a:lnTo>
                <a:lnTo>
                  <a:pt x="44813" y="156672"/>
                </a:lnTo>
                <a:lnTo>
                  <a:pt x="47020" y="161598"/>
                </a:lnTo>
                <a:lnTo>
                  <a:pt x="49444" y="164882"/>
                </a:lnTo>
                <a:lnTo>
                  <a:pt x="52013" y="167071"/>
                </a:lnTo>
                <a:lnTo>
                  <a:pt x="54678" y="168531"/>
                </a:lnTo>
                <a:lnTo>
                  <a:pt x="57406" y="170456"/>
                </a:lnTo>
                <a:lnTo>
                  <a:pt x="60179" y="172692"/>
                </a:lnTo>
                <a:lnTo>
                  <a:pt x="62979" y="175136"/>
                </a:lnTo>
                <a:lnTo>
                  <a:pt x="65799" y="177717"/>
                </a:lnTo>
                <a:lnTo>
                  <a:pt x="75469" y="186974"/>
                </a:lnTo>
                <a:lnTo>
                  <a:pt x="77935" y="187514"/>
                </a:lnTo>
                <a:lnTo>
                  <a:pt x="81484" y="187874"/>
                </a:lnTo>
                <a:lnTo>
                  <a:pt x="89556" y="188274"/>
                </a:lnTo>
                <a:lnTo>
                  <a:pt x="96317" y="188452"/>
                </a:lnTo>
                <a:lnTo>
                  <a:pt x="105479" y="188552"/>
                </a:lnTo>
                <a:lnTo>
                  <a:pt x="108419" y="187614"/>
                </a:lnTo>
                <a:lnTo>
                  <a:pt x="111332" y="186036"/>
                </a:lnTo>
                <a:lnTo>
                  <a:pt x="114227" y="184031"/>
                </a:lnTo>
                <a:lnTo>
                  <a:pt x="117109" y="181742"/>
                </a:lnTo>
                <a:lnTo>
                  <a:pt x="119982" y="179264"/>
                </a:lnTo>
                <a:lnTo>
                  <a:pt x="122851" y="176659"/>
                </a:lnTo>
                <a:lnTo>
                  <a:pt x="126668" y="173970"/>
                </a:lnTo>
                <a:lnTo>
                  <a:pt x="131118" y="171225"/>
                </a:lnTo>
                <a:lnTo>
                  <a:pt x="135990" y="168442"/>
                </a:lnTo>
                <a:lnTo>
                  <a:pt x="140189" y="165635"/>
                </a:lnTo>
                <a:lnTo>
                  <a:pt x="143943" y="162810"/>
                </a:lnTo>
                <a:lnTo>
                  <a:pt x="147397" y="159975"/>
                </a:lnTo>
                <a:lnTo>
                  <a:pt x="150652" y="157132"/>
                </a:lnTo>
                <a:lnTo>
                  <a:pt x="153775" y="154285"/>
                </a:lnTo>
                <a:lnTo>
                  <a:pt x="156809" y="151434"/>
                </a:lnTo>
                <a:lnTo>
                  <a:pt x="158832" y="148581"/>
                </a:lnTo>
                <a:lnTo>
                  <a:pt x="160180" y="145726"/>
                </a:lnTo>
                <a:lnTo>
                  <a:pt x="162878" y="13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61"/>
          <p:cNvSpPr/>
          <p:nvPr/>
        </p:nvSpPr>
        <p:spPr>
          <a:xfrm>
            <a:off x="4314825" y="420052"/>
            <a:ext cx="197168" cy="68581"/>
          </a:xfrm>
          <a:custGeom>
            <a:avLst/>
            <a:gdLst/>
            <a:ahLst/>
            <a:cxnLst/>
            <a:rect l="0" t="0" r="0" b="0"/>
            <a:pathLst>
              <a:path w="197168" h="68581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0" y="11932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5181" y="22007"/>
                </a:lnTo>
                <a:lnTo>
                  <a:pt x="17740" y="23244"/>
                </a:lnTo>
                <a:lnTo>
                  <a:pt x="20399" y="24068"/>
                </a:lnTo>
                <a:lnTo>
                  <a:pt x="24077" y="25570"/>
                </a:lnTo>
                <a:lnTo>
                  <a:pt x="28433" y="27524"/>
                </a:lnTo>
                <a:lnTo>
                  <a:pt x="33243" y="29780"/>
                </a:lnTo>
                <a:lnTo>
                  <a:pt x="37402" y="32236"/>
                </a:lnTo>
                <a:lnTo>
                  <a:pt x="41127" y="34825"/>
                </a:lnTo>
                <a:lnTo>
                  <a:pt x="44562" y="37504"/>
                </a:lnTo>
                <a:lnTo>
                  <a:pt x="47806" y="39290"/>
                </a:lnTo>
                <a:lnTo>
                  <a:pt x="53950" y="41275"/>
                </a:lnTo>
                <a:lnTo>
                  <a:pt x="57874" y="41804"/>
                </a:lnTo>
                <a:lnTo>
                  <a:pt x="62395" y="42157"/>
                </a:lnTo>
                <a:lnTo>
                  <a:pt x="67314" y="42392"/>
                </a:lnTo>
                <a:lnTo>
                  <a:pt x="72499" y="43501"/>
                </a:lnTo>
                <a:lnTo>
                  <a:pt x="77859" y="45193"/>
                </a:lnTo>
                <a:lnTo>
                  <a:pt x="83339" y="47274"/>
                </a:lnTo>
                <a:lnTo>
                  <a:pt x="88896" y="48661"/>
                </a:lnTo>
                <a:lnTo>
                  <a:pt x="94507" y="49586"/>
                </a:lnTo>
                <a:lnTo>
                  <a:pt x="100152" y="50202"/>
                </a:lnTo>
                <a:lnTo>
                  <a:pt x="105821" y="51566"/>
                </a:lnTo>
                <a:lnTo>
                  <a:pt x="111504" y="53427"/>
                </a:lnTo>
                <a:lnTo>
                  <a:pt x="117199" y="55621"/>
                </a:lnTo>
                <a:lnTo>
                  <a:pt x="122899" y="57083"/>
                </a:lnTo>
                <a:lnTo>
                  <a:pt x="128605" y="58058"/>
                </a:lnTo>
                <a:lnTo>
                  <a:pt x="134314" y="58708"/>
                </a:lnTo>
                <a:lnTo>
                  <a:pt x="140025" y="59141"/>
                </a:lnTo>
                <a:lnTo>
                  <a:pt x="145738" y="59430"/>
                </a:lnTo>
                <a:lnTo>
                  <a:pt x="160339" y="59836"/>
                </a:lnTo>
                <a:lnTo>
                  <a:pt x="173806" y="59974"/>
                </a:lnTo>
                <a:lnTo>
                  <a:pt x="176830" y="60937"/>
                </a:lnTo>
                <a:lnTo>
                  <a:pt x="179799" y="62532"/>
                </a:lnTo>
                <a:lnTo>
                  <a:pt x="186857" y="67385"/>
                </a:lnTo>
                <a:lnTo>
                  <a:pt x="190362" y="68049"/>
                </a:lnTo>
                <a:lnTo>
                  <a:pt x="197167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62"/>
          <p:cNvSpPr/>
          <p:nvPr/>
        </p:nvSpPr>
        <p:spPr>
          <a:xfrm>
            <a:off x="4357687" y="351472"/>
            <a:ext cx="68581" cy="197169"/>
          </a:xfrm>
          <a:custGeom>
            <a:avLst/>
            <a:gdLst/>
            <a:ahLst/>
            <a:cxnLst/>
            <a:rect l="0" t="0" r="0" b="0"/>
            <a:pathLst>
              <a:path w="68581" h="197169">
                <a:moveTo>
                  <a:pt x="68580" y="0"/>
                </a:moveTo>
                <a:lnTo>
                  <a:pt x="68580" y="20473"/>
                </a:lnTo>
                <a:lnTo>
                  <a:pt x="67628" y="24126"/>
                </a:lnTo>
                <a:lnTo>
                  <a:pt x="66040" y="28467"/>
                </a:lnTo>
                <a:lnTo>
                  <a:pt x="64029" y="33265"/>
                </a:lnTo>
                <a:lnTo>
                  <a:pt x="62688" y="37417"/>
                </a:lnTo>
                <a:lnTo>
                  <a:pt x="61795" y="41137"/>
                </a:lnTo>
                <a:lnTo>
                  <a:pt x="61199" y="44570"/>
                </a:lnTo>
                <a:lnTo>
                  <a:pt x="59849" y="48763"/>
                </a:lnTo>
                <a:lnTo>
                  <a:pt x="57997" y="53464"/>
                </a:lnTo>
                <a:lnTo>
                  <a:pt x="55810" y="58503"/>
                </a:lnTo>
                <a:lnTo>
                  <a:pt x="53399" y="64719"/>
                </a:lnTo>
                <a:lnTo>
                  <a:pt x="48180" y="79247"/>
                </a:lnTo>
                <a:lnTo>
                  <a:pt x="46408" y="86169"/>
                </a:lnTo>
                <a:lnTo>
                  <a:pt x="45226" y="92688"/>
                </a:lnTo>
                <a:lnTo>
                  <a:pt x="44438" y="98940"/>
                </a:lnTo>
                <a:lnTo>
                  <a:pt x="42960" y="105012"/>
                </a:lnTo>
                <a:lnTo>
                  <a:pt x="41023" y="110966"/>
                </a:lnTo>
                <a:lnTo>
                  <a:pt x="38779" y="116840"/>
                </a:lnTo>
                <a:lnTo>
                  <a:pt x="35377" y="122661"/>
                </a:lnTo>
                <a:lnTo>
                  <a:pt x="31205" y="128446"/>
                </a:lnTo>
                <a:lnTo>
                  <a:pt x="26519" y="134208"/>
                </a:lnTo>
                <a:lnTo>
                  <a:pt x="22442" y="139002"/>
                </a:lnTo>
                <a:lnTo>
                  <a:pt x="18771" y="143151"/>
                </a:lnTo>
                <a:lnTo>
                  <a:pt x="15371" y="146869"/>
                </a:lnTo>
                <a:lnTo>
                  <a:pt x="13105" y="151253"/>
                </a:lnTo>
                <a:lnTo>
                  <a:pt x="11594" y="156080"/>
                </a:lnTo>
                <a:lnTo>
                  <a:pt x="10587" y="161203"/>
                </a:lnTo>
                <a:lnTo>
                  <a:pt x="8963" y="165571"/>
                </a:lnTo>
                <a:lnTo>
                  <a:pt x="6928" y="169436"/>
                </a:lnTo>
                <a:lnTo>
                  <a:pt x="4618" y="172965"/>
                </a:lnTo>
                <a:lnTo>
                  <a:pt x="3079" y="176270"/>
                </a:lnTo>
                <a:lnTo>
                  <a:pt x="2053" y="179426"/>
                </a:lnTo>
                <a:lnTo>
                  <a:pt x="120" y="188058"/>
                </a:lnTo>
                <a:lnTo>
                  <a:pt x="36" y="192987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63"/>
          <p:cNvSpPr/>
          <p:nvPr/>
        </p:nvSpPr>
        <p:spPr>
          <a:xfrm>
            <a:off x="4529137" y="300037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0" y="17145"/>
                </a:moveTo>
                <a:lnTo>
                  <a:pt x="39991" y="17145"/>
                </a:lnTo>
                <a:lnTo>
                  <a:pt x="42853" y="16193"/>
                </a:lnTo>
                <a:lnTo>
                  <a:pt x="46666" y="14605"/>
                </a:lnTo>
                <a:lnTo>
                  <a:pt x="51113" y="12594"/>
                </a:lnTo>
                <a:lnTo>
                  <a:pt x="55983" y="11254"/>
                </a:lnTo>
                <a:lnTo>
                  <a:pt x="61135" y="10360"/>
                </a:lnTo>
                <a:lnTo>
                  <a:pt x="66474" y="9764"/>
                </a:lnTo>
                <a:lnTo>
                  <a:pt x="70986" y="9367"/>
                </a:lnTo>
                <a:lnTo>
                  <a:pt x="74947" y="9102"/>
                </a:lnTo>
                <a:lnTo>
                  <a:pt x="78539" y="8926"/>
                </a:lnTo>
                <a:lnTo>
                  <a:pt x="82840" y="7855"/>
                </a:lnTo>
                <a:lnTo>
                  <a:pt x="87611" y="6189"/>
                </a:lnTo>
                <a:lnTo>
                  <a:pt x="92697" y="4126"/>
                </a:lnTo>
                <a:lnTo>
                  <a:pt x="97041" y="2751"/>
                </a:lnTo>
                <a:lnTo>
                  <a:pt x="100889" y="1834"/>
                </a:lnTo>
                <a:lnTo>
                  <a:pt x="104407" y="1223"/>
                </a:lnTo>
                <a:lnTo>
                  <a:pt x="107705" y="815"/>
                </a:lnTo>
                <a:lnTo>
                  <a:pt x="110855" y="543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64"/>
          <p:cNvSpPr/>
          <p:nvPr/>
        </p:nvSpPr>
        <p:spPr>
          <a:xfrm>
            <a:off x="4546282" y="222885"/>
            <a:ext cx="102871" cy="188198"/>
          </a:xfrm>
          <a:custGeom>
            <a:avLst/>
            <a:gdLst/>
            <a:ahLst/>
            <a:cxnLst/>
            <a:rect l="0" t="0" r="0" b="0"/>
            <a:pathLst>
              <a:path w="102871" h="188198">
                <a:moveTo>
                  <a:pt x="0" y="0"/>
                </a:moveTo>
                <a:lnTo>
                  <a:pt x="0" y="20473"/>
                </a:lnTo>
                <a:lnTo>
                  <a:pt x="953" y="23173"/>
                </a:lnTo>
                <a:lnTo>
                  <a:pt x="2540" y="25926"/>
                </a:lnTo>
                <a:lnTo>
                  <a:pt x="4551" y="28714"/>
                </a:lnTo>
                <a:lnTo>
                  <a:pt x="6785" y="34352"/>
                </a:lnTo>
                <a:lnTo>
                  <a:pt x="7381" y="37188"/>
                </a:lnTo>
                <a:lnTo>
                  <a:pt x="8731" y="40985"/>
                </a:lnTo>
                <a:lnTo>
                  <a:pt x="10583" y="45420"/>
                </a:lnTo>
                <a:lnTo>
                  <a:pt x="12770" y="50283"/>
                </a:lnTo>
                <a:lnTo>
                  <a:pt x="14229" y="54477"/>
                </a:lnTo>
                <a:lnTo>
                  <a:pt x="15201" y="58225"/>
                </a:lnTo>
                <a:lnTo>
                  <a:pt x="15849" y="61677"/>
                </a:lnTo>
                <a:lnTo>
                  <a:pt x="16281" y="65883"/>
                </a:lnTo>
                <a:lnTo>
                  <a:pt x="16569" y="70592"/>
                </a:lnTo>
                <a:lnTo>
                  <a:pt x="16761" y="75636"/>
                </a:lnTo>
                <a:lnTo>
                  <a:pt x="17841" y="80904"/>
                </a:lnTo>
                <a:lnTo>
                  <a:pt x="19515" y="86321"/>
                </a:lnTo>
                <a:lnTo>
                  <a:pt x="21582" y="91837"/>
                </a:lnTo>
                <a:lnTo>
                  <a:pt x="22961" y="97419"/>
                </a:lnTo>
                <a:lnTo>
                  <a:pt x="23880" y="103046"/>
                </a:lnTo>
                <a:lnTo>
                  <a:pt x="24492" y="108702"/>
                </a:lnTo>
                <a:lnTo>
                  <a:pt x="25853" y="113426"/>
                </a:lnTo>
                <a:lnTo>
                  <a:pt x="27713" y="117527"/>
                </a:lnTo>
                <a:lnTo>
                  <a:pt x="29905" y="121214"/>
                </a:lnTo>
                <a:lnTo>
                  <a:pt x="32319" y="125576"/>
                </a:lnTo>
                <a:lnTo>
                  <a:pt x="37542" y="135504"/>
                </a:lnTo>
                <a:lnTo>
                  <a:pt x="39315" y="139866"/>
                </a:lnTo>
                <a:lnTo>
                  <a:pt x="40498" y="143726"/>
                </a:lnTo>
                <a:lnTo>
                  <a:pt x="41286" y="147252"/>
                </a:lnTo>
                <a:lnTo>
                  <a:pt x="42764" y="150556"/>
                </a:lnTo>
                <a:lnTo>
                  <a:pt x="44702" y="153710"/>
                </a:lnTo>
                <a:lnTo>
                  <a:pt x="46946" y="156766"/>
                </a:lnTo>
                <a:lnTo>
                  <a:pt x="49395" y="159755"/>
                </a:lnTo>
                <a:lnTo>
                  <a:pt x="51980" y="162701"/>
                </a:lnTo>
                <a:lnTo>
                  <a:pt x="54656" y="165617"/>
                </a:lnTo>
                <a:lnTo>
                  <a:pt x="60169" y="171397"/>
                </a:lnTo>
                <a:lnTo>
                  <a:pt x="62973" y="174272"/>
                </a:lnTo>
                <a:lnTo>
                  <a:pt x="65795" y="176189"/>
                </a:lnTo>
                <a:lnTo>
                  <a:pt x="68628" y="177467"/>
                </a:lnTo>
                <a:lnTo>
                  <a:pt x="71469" y="178318"/>
                </a:lnTo>
                <a:lnTo>
                  <a:pt x="74316" y="179839"/>
                </a:lnTo>
                <a:lnTo>
                  <a:pt x="77167" y="181805"/>
                </a:lnTo>
                <a:lnTo>
                  <a:pt x="80020" y="184068"/>
                </a:lnTo>
                <a:lnTo>
                  <a:pt x="82874" y="185577"/>
                </a:lnTo>
                <a:lnTo>
                  <a:pt x="85729" y="186583"/>
                </a:lnTo>
                <a:lnTo>
                  <a:pt x="88585" y="187253"/>
                </a:lnTo>
                <a:lnTo>
                  <a:pt x="91442" y="187700"/>
                </a:lnTo>
                <a:lnTo>
                  <a:pt x="94299" y="187998"/>
                </a:lnTo>
                <a:lnTo>
                  <a:pt x="97156" y="188197"/>
                </a:lnTo>
                <a:lnTo>
                  <a:pt x="99060" y="187377"/>
                </a:lnTo>
                <a:lnTo>
                  <a:pt x="100330" y="185878"/>
                </a:lnTo>
                <a:lnTo>
                  <a:pt x="10287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65"/>
          <p:cNvSpPr/>
          <p:nvPr/>
        </p:nvSpPr>
        <p:spPr>
          <a:xfrm>
            <a:off x="4666401" y="171483"/>
            <a:ext cx="179920" cy="162457"/>
          </a:xfrm>
          <a:custGeom>
            <a:avLst/>
            <a:gdLst/>
            <a:ahLst/>
            <a:cxnLst/>
            <a:rect l="0" t="0" r="0" b="0"/>
            <a:pathLst>
              <a:path w="179920" h="162457">
                <a:moveTo>
                  <a:pt x="8469" y="25684"/>
                </a:moveTo>
                <a:lnTo>
                  <a:pt x="249" y="17465"/>
                </a:lnTo>
                <a:lnTo>
                  <a:pt x="0" y="12665"/>
                </a:lnTo>
                <a:lnTo>
                  <a:pt x="918" y="11290"/>
                </a:lnTo>
                <a:lnTo>
                  <a:pt x="2483" y="10373"/>
                </a:lnTo>
                <a:lnTo>
                  <a:pt x="4478" y="9762"/>
                </a:lnTo>
                <a:lnTo>
                  <a:pt x="5808" y="8402"/>
                </a:lnTo>
                <a:lnTo>
                  <a:pt x="6695" y="6542"/>
                </a:lnTo>
                <a:lnTo>
                  <a:pt x="7286" y="4350"/>
                </a:lnTo>
                <a:lnTo>
                  <a:pt x="8633" y="2889"/>
                </a:lnTo>
                <a:lnTo>
                  <a:pt x="10483" y="1915"/>
                </a:lnTo>
                <a:lnTo>
                  <a:pt x="15746" y="351"/>
                </a:lnTo>
                <a:lnTo>
                  <a:pt x="21208" y="81"/>
                </a:lnTo>
                <a:lnTo>
                  <a:pt x="24308" y="0"/>
                </a:lnTo>
                <a:lnTo>
                  <a:pt x="29778" y="4527"/>
                </a:lnTo>
                <a:lnTo>
                  <a:pt x="32879" y="7350"/>
                </a:lnTo>
                <a:lnTo>
                  <a:pt x="36146" y="8011"/>
                </a:lnTo>
                <a:lnTo>
                  <a:pt x="38350" y="8187"/>
                </a:lnTo>
                <a:lnTo>
                  <a:pt x="39819" y="9257"/>
                </a:lnTo>
                <a:lnTo>
                  <a:pt x="40799" y="10922"/>
                </a:lnTo>
                <a:lnTo>
                  <a:pt x="41452" y="12985"/>
                </a:lnTo>
                <a:lnTo>
                  <a:pt x="44718" y="17818"/>
                </a:lnTo>
                <a:lnTo>
                  <a:pt x="46922" y="20440"/>
                </a:lnTo>
                <a:lnTo>
                  <a:pt x="48392" y="23140"/>
                </a:lnTo>
                <a:lnTo>
                  <a:pt x="49372" y="25893"/>
                </a:lnTo>
                <a:lnTo>
                  <a:pt x="50025" y="28681"/>
                </a:lnTo>
                <a:lnTo>
                  <a:pt x="51412" y="30540"/>
                </a:lnTo>
                <a:lnTo>
                  <a:pt x="53290" y="31778"/>
                </a:lnTo>
                <a:lnTo>
                  <a:pt x="55495" y="32605"/>
                </a:lnTo>
                <a:lnTo>
                  <a:pt x="56964" y="34108"/>
                </a:lnTo>
                <a:lnTo>
                  <a:pt x="57944" y="36062"/>
                </a:lnTo>
                <a:lnTo>
                  <a:pt x="59033" y="40774"/>
                </a:lnTo>
                <a:lnTo>
                  <a:pt x="59323" y="43364"/>
                </a:lnTo>
                <a:lnTo>
                  <a:pt x="59517" y="46043"/>
                </a:lnTo>
                <a:lnTo>
                  <a:pt x="59646" y="48782"/>
                </a:lnTo>
                <a:lnTo>
                  <a:pt x="59789" y="54365"/>
                </a:lnTo>
                <a:lnTo>
                  <a:pt x="59893" y="75964"/>
                </a:lnTo>
                <a:lnTo>
                  <a:pt x="58945" y="80159"/>
                </a:lnTo>
                <a:lnTo>
                  <a:pt x="57359" y="83908"/>
                </a:lnTo>
                <a:lnTo>
                  <a:pt x="55350" y="87360"/>
                </a:lnTo>
                <a:lnTo>
                  <a:pt x="54010" y="90614"/>
                </a:lnTo>
                <a:lnTo>
                  <a:pt x="53117" y="93736"/>
                </a:lnTo>
                <a:lnTo>
                  <a:pt x="52522" y="96769"/>
                </a:lnTo>
                <a:lnTo>
                  <a:pt x="51173" y="99744"/>
                </a:lnTo>
                <a:lnTo>
                  <a:pt x="49320" y="102680"/>
                </a:lnTo>
                <a:lnTo>
                  <a:pt x="47133" y="105590"/>
                </a:lnTo>
                <a:lnTo>
                  <a:pt x="45675" y="109434"/>
                </a:lnTo>
                <a:lnTo>
                  <a:pt x="44703" y="113903"/>
                </a:lnTo>
                <a:lnTo>
                  <a:pt x="44055" y="118786"/>
                </a:lnTo>
                <a:lnTo>
                  <a:pt x="42670" y="122995"/>
                </a:lnTo>
                <a:lnTo>
                  <a:pt x="40795" y="126753"/>
                </a:lnTo>
                <a:lnTo>
                  <a:pt x="38592" y="130211"/>
                </a:lnTo>
                <a:lnTo>
                  <a:pt x="37123" y="133469"/>
                </a:lnTo>
                <a:lnTo>
                  <a:pt x="36144" y="136593"/>
                </a:lnTo>
                <a:lnTo>
                  <a:pt x="34573" y="143900"/>
                </a:lnTo>
                <a:lnTo>
                  <a:pt x="34358" y="147440"/>
                </a:lnTo>
                <a:lnTo>
                  <a:pt x="34220" y="152922"/>
                </a:lnTo>
                <a:lnTo>
                  <a:pt x="34196" y="158423"/>
                </a:lnTo>
                <a:lnTo>
                  <a:pt x="35146" y="159896"/>
                </a:lnTo>
                <a:lnTo>
                  <a:pt x="36730" y="160879"/>
                </a:lnTo>
                <a:lnTo>
                  <a:pt x="41568" y="162456"/>
                </a:lnTo>
                <a:lnTo>
                  <a:pt x="44769" y="160131"/>
                </a:lnTo>
                <a:lnTo>
                  <a:pt x="46957" y="158178"/>
                </a:lnTo>
                <a:lnTo>
                  <a:pt x="50320" y="156876"/>
                </a:lnTo>
                <a:lnTo>
                  <a:pt x="54467" y="156008"/>
                </a:lnTo>
                <a:lnTo>
                  <a:pt x="59137" y="155429"/>
                </a:lnTo>
                <a:lnTo>
                  <a:pt x="64155" y="154091"/>
                </a:lnTo>
                <a:lnTo>
                  <a:pt x="69405" y="152246"/>
                </a:lnTo>
                <a:lnTo>
                  <a:pt x="74811" y="150064"/>
                </a:lnTo>
                <a:lnTo>
                  <a:pt x="80319" y="147656"/>
                </a:lnTo>
                <a:lnTo>
                  <a:pt x="91520" y="142441"/>
                </a:lnTo>
                <a:lnTo>
                  <a:pt x="108535" y="134150"/>
                </a:lnTo>
                <a:lnTo>
                  <a:pt x="113280" y="131332"/>
                </a:lnTo>
                <a:lnTo>
                  <a:pt x="117395" y="128501"/>
                </a:lnTo>
                <a:lnTo>
                  <a:pt x="121092" y="125661"/>
                </a:lnTo>
                <a:lnTo>
                  <a:pt x="126413" y="122816"/>
                </a:lnTo>
                <a:lnTo>
                  <a:pt x="132818" y="119966"/>
                </a:lnTo>
                <a:lnTo>
                  <a:pt x="139946" y="117114"/>
                </a:lnTo>
                <a:lnTo>
                  <a:pt x="145650" y="115212"/>
                </a:lnTo>
                <a:lnTo>
                  <a:pt x="150406" y="113944"/>
                </a:lnTo>
                <a:lnTo>
                  <a:pt x="154528" y="113099"/>
                </a:lnTo>
                <a:lnTo>
                  <a:pt x="158229" y="111583"/>
                </a:lnTo>
                <a:lnTo>
                  <a:pt x="161649" y="109620"/>
                </a:lnTo>
                <a:lnTo>
                  <a:pt x="164882" y="107359"/>
                </a:lnTo>
                <a:lnTo>
                  <a:pt x="167988" y="104899"/>
                </a:lnTo>
                <a:lnTo>
                  <a:pt x="171013" y="102306"/>
                </a:lnTo>
                <a:lnTo>
                  <a:pt x="179919" y="942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66"/>
          <p:cNvSpPr/>
          <p:nvPr/>
        </p:nvSpPr>
        <p:spPr>
          <a:xfrm>
            <a:off x="4752022" y="111795"/>
            <a:ext cx="203929" cy="248251"/>
          </a:xfrm>
          <a:custGeom>
            <a:avLst/>
            <a:gdLst/>
            <a:ahLst/>
            <a:cxnLst/>
            <a:rect l="0" t="0" r="0" b="0"/>
            <a:pathLst>
              <a:path w="203929" h="248251">
                <a:moveTo>
                  <a:pt x="0" y="8219"/>
                </a:moveTo>
                <a:lnTo>
                  <a:pt x="7381" y="8219"/>
                </a:lnTo>
                <a:lnTo>
                  <a:pt x="13123" y="5680"/>
                </a:lnTo>
                <a:lnTo>
                  <a:pt x="17321" y="3669"/>
                </a:lnTo>
                <a:lnTo>
                  <a:pt x="22025" y="2328"/>
                </a:lnTo>
                <a:lnTo>
                  <a:pt x="27066" y="1434"/>
                </a:lnTo>
                <a:lnTo>
                  <a:pt x="32332" y="839"/>
                </a:lnTo>
                <a:lnTo>
                  <a:pt x="37747" y="441"/>
                </a:lnTo>
                <a:lnTo>
                  <a:pt x="43262" y="177"/>
                </a:lnTo>
                <a:lnTo>
                  <a:pt x="48844" y="0"/>
                </a:lnTo>
                <a:lnTo>
                  <a:pt x="55422" y="835"/>
                </a:lnTo>
                <a:lnTo>
                  <a:pt x="62666" y="2344"/>
                </a:lnTo>
                <a:lnTo>
                  <a:pt x="70352" y="4302"/>
                </a:lnTo>
                <a:lnTo>
                  <a:pt x="77382" y="5608"/>
                </a:lnTo>
                <a:lnTo>
                  <a:pt x="83973" y="6479"/>
                </a:lnTo>
                <a:lnTo>
                  <a:pt x="90272" y="7059"/>
                </a:lnTo>
                <a:lnTo>
                  <a:pt x="97328" y="8398"/>
                </a:lnTo>
                <a:lnTo>
                  <a:pt x="104891" y="10244"/>
                </a:lnTo>
                <a:lnTo>
                  <a:pt x="112790" y="12426"/>
                </a:lnTo>
                <a:lnTo>
                  <a:pt x="119961" y="14834"/>
                </a:lnTo>
                <a:lnTo>
                  <a:pt x="126646" y="17392"/>
                </a:lnTo>
                <a:lnTo>
                  <a:pt x="133008" y="20049"/>
                </a:lnTo>
                <a:lnTo>
                  <a:pt x="139155" y="22774"/>
                </a:lnTo>
                <a:lnTo>
                  <a:pt x="151064" y="28340"/>
                </a:lnTo>
                <a:lnTo>
                  <a:pt x="155954" y="32111"/>
                </a:lnTo>
                <a:lnTo>
                  <a:pt x="160167" y="36530"/>
                </a:lnTo>
                <a:lnTo>
                  <a:pt x="163928" y="41380"/>
                </a:lnTo>
                <a:lnTo>
                  <a:pt x="168340" y="45567"/>
                </a:lnTo>
                <a:lnTo>
                  <a:pt x="173187" y="49310"/>
                </a:lnTo>
                <a:lnTo>
                  <a:pt x="178323" y="52758"/>
                </a:lnTo>
                <a:lnTo>
                  <a:pt x="182700" y="56962"/>
                </a:lnTo>
                <a:lnTo>
                  <a:pt x="186569" y="61670"/>
                </a:lnTo>
                <a:lnTo>
                  <a:pt x="190102" y="66713"/>
                </a:lnTo>
                <a:lnTo>
                  <a:pt x="193410" y="72933"/>
                </a:lnTo>
                <a:lnTo>
                  <a:pt x="196567" y="79937"/>
                </a:lnTo>
                <a:lnTo>
                  <a:pt x="199625" y="87463"/>
                </a:lnTo>
                <a:lnTo>
                  <a:pt x="201664" y="94386"/>
                </a:lnTo>
                <a:lnTo>
                  <a:pt x="203022" y="100907"/>
                </a:lnTo>
                <a:lnTo>
                  <a:pt x="203928" y="107158"/>
                </a:lnTo>
                <a:lnTo>
                  <a:pt x="203580" y="114184"/>
                </a:lnTo>
                <a:lnTo>
                  <a:pt x="202395" y="121725"/>
                </a:lnTo>
                <a:lnTo>
                  <a:pt x="200653" y="129610"/>
                </a:lnTo>
                <a:lnTo>
                  <a:pt x="198539" y="136771"/>
                </a:lnTo>
                <a:lnTo>
                  <a:pt x="196177" y="143451"/>
                </a:lnTo>
                <a:lnTo>
                  <a:pt x="193649" y="149809"/>
                </a:lnTo>
                <a:lnTo>
                  <a:pt x="190060" y="155952"/>
                </a:lnTo>
                <a:lnTo>
                  <a:pt x="185761" y="161953"/>
                </a:lnTo>
                <a:lnTo>
                  <a:pt x="180991" y="167859"/>
                </a:lnTo>
                <a:lnTo>
                  <a:pt x="175906" y="173700"/>
                </a:lnTo>
                <a:lnTo>
                  <a:pt x="170610" y="179500"/>
                </a:lnTo>
                <a:lnTo>
                  <a:pt x="159647" y="191024"/>
                </a:lnTo>
                <a:lnTo>
                  <a:pt x="148424" y="202496"/>
                </a:lnTo>
                <a:lnTo>
                  <a:pt x="142764" y="207270"/>
                </a:lnTo>
                <a:lnTo>
                  <a:pt x="137086" y="211405"/>
                </a:lnTo>
                <a:lnTo>
                  <a:pt x="131396" y="215114"/>
                </a:lnTo>
                <a:lnTo>
                  <a:pt x="126650" y="219492"/>
                </a:lnTo>
                <a:lnTo>
                  <a:pt x="122533" y="224315"/>
                </a:lnTo>
                <a:lnTo>
                  <a:pt x="118837" y="229436"/>
                </a:lnTo>
                <a:lnTo>
                  <a:pt x="115420" y="232849"/>
                </a:lnTo>
                <a:lnTo>
                  <a:pt x="112189" y="235125"/>
                </a:lnTo>
                <a:lnTo>
                  <a:pt x="106059" y="237654"/>
                </a:lnTo>
                <a:lnTo>
                  <a:pt x="100160" y="238778"/>
                </a:lnTo>
                <a:lnTo>
                  <a:pt x="94363" y="241817"/>
                </a:lnTo>
                <a:lnTo>
                  <a:pt x="85725" y="2482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67"/>
          <p:cNvSpPr/>
          <p:nvPr/>
        </p:nvSpPr>
        <p:spPr>
          <a:xfrm>
            <a:off x="5266408" y="848677"/>
            <a:ext cx="145697" cy="325606"/>
          </a:xfrm>
          <a:custGeom>
            <a:avLst/>
            <a:gdLst/>
            <a:ahLst/>
            <a:cxnLst/>
            <a:rect l="0" t="0" r="0" b="0"/>
            <a:pathLst>
              <a:path w="145697" h="325606">
                <a:moveTo>
                  <a:pt x="128551" y="0"/>
                </a:moveTo>
                <a:lnTo>
                  <a:pt x="124001" y="0"/>
                </a:lnTo>
                <a:lnTo>
                  <a:pt x="121708" y="953"/>
                </a:lnTo>
                <a:lnTo>
                  <a:pt x="119227" y="2540"/>
                </a:lnTo>
                <a:lnTo>
                  <a:pt x="112951" y="7381"/>
                </a:lnTo>
                <a:lnTo>
                  <a:pt x="109553" y="10583"/>
                </a:lnTo>
                <a:lnTo>
                  <a:pt x="86745" y="33244"/>
                </a:lnTo>
                <a:lnTo>
                  <a:pt x="82582" y="38355"/>
                </a:lnTo>
                <a:lnTo>
                  <a:pt x="78856" y="43667"/>
                </a:lnTo>
                <a:lnTo>
                  <a:pt x="75419" y="49114"/>
                </a:lnTo>
                <a:lnTo>
                  <a:pt x="71222" y="54650"/>
                </a:lnTo>
                <a:lnTo>
                  <a:pt x="66519" y="60246"/>
                </a:lnTo>
                <a:lnTo>
                  <a:pt x="57167" y="70591"/>
                </a:lnTo>
                <a:lnTo>
                  <a:pt x="49835" y="78364"/>
                </a:lnTo>
                <a:lnTo>
                  <a:pt x="46547" y="82723"/>
                </a:lnTo>
                <a:lnTo>
                  <a:pt x="43402" y="87533"/>
                </a:lnTo>
                <a:lnTo>
                  <a:pt x="40352" y="92646"/>
                </a:lnTo>
                <a:lnTo>
                  <a:pt x="36414" y="97959"/>
                </a:lnTo>
                <a:lnTo>
                  <a:pt x="31884" y="103406"/>
                </a:lnTo>
                <a:lnTo>
                  <a:pt x="26959" y="108942"/>
                </a:lnTo>
                <a:lnTo>
                  <a:pt x="22723" y="114538"/>
                </a:lnTo>
                <a:lnTo>
                  <a:pt x="18947" y="120174"/>
                </a:lnTo>
                <a:lnTo>
                  <a:pt x="15477" y="125836"/>
                </a:lnTo>
                <a:lnTo>
                  <a:pt x="13163" y="131516"/>
                </a:lnTo>
                <a:lnTo>
                  <a:pt x="11621" y="137207"/>
                </a:lnTo>
                <a:lnTo>
                  <a:pt x="10593" y="142906"/>
                </a:lnTo>
                <a:lnTo>
                  <a:pt x="8955" y="148611"/>
                </a:lnTo>
                <a:lnTo>
                  <a:pt x="6910" y="154319"/>
                </a:lnTo>
                <a:lnTo>
                  <a:pt x="4595" y="160029"/>
                </a:lnTo>
                <a:lnTo>
                  <a:pt x="3052" y="165741"/>
                </a:lnTo>
                <a:lnTo>
                  <a:pt x="2022" y="171454"/>
                </a:lnTo>
                <a:lnTo>
                  <a:pt x="1336" y="177168"/>
                </a:lnTo>
                <a:lnTo>
                  <a:pt x="879" y="183834"/>
                </a:lnTo>
                <a:lnTo>
                  <a:pt x="574" y="191136"/>
                </a:lnTo>
                <a:lnTo>
                  <a:pt x="145" y="212526"/>
                </a:lnTo>
                <a:lnTo>
                  <a:pt x="0" y="236820"/>
                </a:lnTo>
                <a:lnTo>
                  <a:pt x="1892" y="242652"/>
                </a:lnTo>
                <a:lnTo>
                  <a:pt x="5060" y="248446"/>
                </a:lnTo>
                <a:lnTo>
                  <a:pt x="9076" y="254213"/>
                </a:lnTo>
                <a:lnTo>
                  <a:pt x="12706" y="259010"/>
                </a:lnTo>
                <a:lnTo>
                  <a:pt x="16079" y="263161"/>
                </a:lnTo>
                <a:lnTo>
                  <a:pt x="19280" y="266881"/>
                </a:lnTo>
                <a:lnTo>
                  <a:pt x="22366" y="271265"/>
                </a:lnTo>
                <a:lnTo>
                  <a:pt x="25377" y="276094"/>
                </a:lnTo>
                <a:lnTo>
                  <a:pt x="28336" y="281217"/>
                </a:lnTo>
                <a:lnTo>
                  <a:pt x="31261" y="285586"/>
                </a:lnTo>
                <a:lnTo>
                  <a:pt x="34163" y="289451"/>
                </a:lnTo>
                <a:lnTo>
                  <a:pt x="37051" y="292979"/>
                </a:lnTo>
                <a:lnTo>
                  <a:pt x="40882" y="296285"/>
                </a:lnTo>
                <a:lnTo>
                  <a:pt x="45340" y="299441"/>
                </a:lnTo>
                <a:lnTo>
                  <a:pt x="50217" y="302497"/>
                </a:lnTo>
                <a:lnTo>
                  <a:pt x="55373" y="305487"/>
                </a:lnTo>
                <a:lnTo>
                  <a:pt x="66183" y="311350"/>
                </a:lnTo>
                <a:lnTo>
                  <a:pt x="70780" y="314246"/>
                </a:lnTo>
                <a:lnTo>
                  <a:pt x="74797" y="317130"/>
                </a:lnTo>
                <a:lnTo>
                  <a:pt x="78428" y="320005"/>
                </a:lnTo>
                <a:lnTo>
                  <a:pt x="82753" y="321922"/>
                </a:lnTo>
                <a:lnTo>
                  <a:pt x="87542" y="323199"/>
                </a:lnTo>
                <a:lnTo>
                  <a:pt x="92640" y="324051"/>
                </a:lnTo>
                <a:lnTo>
                  <a:pt x="97942" y="324619"/>
                </a:lnTo>
                <a:lnTo>
                  <a:pt x="103383" y="324998"/>
                </a:lnTo>
                <a:lnTo>
                  <a:pt x="113556" y="325418"/>
                </a:lnTo>
                <a:lnTo>
                  <a:pt x="121252" y="325605"/>
                </a:lnTo>
                <a:lnTo>
                  <a:pt x="124638" y="324703"/>
                </a:lnTo>
                <a:lnTo>
                  <a:pt x="127847" y="323149"/>
                </a:lnTo>
                <a:lnTo>
                  <a:pt x="130940" y="321160"/>
                </a:lnTo>
                <a:lnTo>
                  <a:pt x="133954" y="319834"/>
                </a:lnTo>
                <a:lnTo>
                  <a:pt x="136915" y="318950"/>
                </a:lnTo>
                <a:lnTo>
                  <a:pt x="145696" y="317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68"/>
          <p:cNvSpPr/>
          <p:nvPr/>
        </p:nvSpPr>
        <p:spPr>
          <a:xfrm>
            <a:off x="5506402" y="942975"/>
            <a:ext cx="137161" cy="188595"/>
          </a:xfrm>
          <a:custGeom>
            <a:avLst/>
            <a:gdLst/>
            <a:ahLst/>
            <a:cxnLst/>
            <a:rect l="0" t="0" r="0" b="0"/>
            <a:pathLst>
              <a:path w="137161" h="188595">
                <a:moveTo>
                  <a:pt x="0" y="0"/>
                </a:moveTo>
                <a:lnTo>
                  <a:pt x="0" y="8219"/>
                </a:lnTo>
                <a:lnTo>
                  <a:pt x="2540" y="10955"/>
                </a:lnTo>
                <a:lnTo>
                  <a:pt x="4551" y="13018"/>
                </a:lnTo>
                <a:lnTo>
                  <a:pt x="5892" y="15346"/>
                </a:lnTo>
                <a:lnTo>
                  <a:pt x="7381" y="20473"/>
                </a:lnTo>
                <a:lnTo>
                  <a:pt x="10583" y="25926"/>
                </a:lnTo>
                <a:lnTo>
                  <a:pt x="12770" y="28714"/>
                </a:lnTo>
                <a:lnTo>
                  <a:pt x="15181" y="32478"/>
                </a:lnTo>
                <a:lnTo>
                  <a:pt x="17741" y="36892"/>
                </a:lnTo>
                <a:lnTo>
                  <a:pt x="23125" y="46876"/>
                </a:lnTo>
                <a:lnTo>
                  <a:pt x="28693" y="57664"/>
                </a:lnTo>
                <a:lnTo>
                  <a:pt x="30558" y="63207"/>
                </a:lnTo>
                <a:lnTo>
                  <a:pt x="31802" y="68808"/>
                </a:lnTo>
                <a:lnTo>
                  <a:pt x="32631" y="74447"/>
                </a:lnTo>
                <a:lnTo>
                  <a:pt x="35089" y="79159"/>
                </a:lnTo>
                <a:lnTo>
                  <a:pt x="38633" y="83252"/>
                </a:lnTo>
                <a:lnTo>
                  <a:pt x="42900" y="86934"/>
                </a:lnTo>
                <a:lnTo>
                  <a:pt x="45745" y="91293"/>
                </a:lnTo>
                <a:lnTo>
                  <a:pt x="47642" y="96104"/>
                </a:lnTo>
                <a:lnTo>
                  <a:pt x="48906" y="101217"/>
                </a:lnTo>
                <a:lnTo>
                  <a:pt x="51654" y="105578"/>
                </a:lnTo>
                <a:lnTo>
                  <a:pt x="55391" y="109438"/>
                </a:lnTo>
                <a:lnTo>
                  <a:pt x="59787" y="112963"/>
                </a:lnTo>
                <a:lnTo>
                  <a:pt x="64623" y="117219"/>
                </a:lnTo>
                <a:lnTo>
                  <a:pt x="69752" y="121961"/>
                </a:lnTo>
                <a:lnTo>
                  <a:pt x="75076" y="127027"/>
                </a:lnTo>
                <a:lnTo>
                  <a:pt x="80531" y="131357"/>
                </a:lnTo>
                <a:lnTo>
                  <a:pt x="86072" y="135196"/>
                </a:lnTo>
                <a:lnTo>
                  <a:pt x="91671" y="138708"/>
                </a:lnTo>
                <a:lnTo>
                  <a:pt x="96357" y="142002"/>
                </a:lnTo>
                <a:lnTo>
                  <a:pt x="100433" y="145150"/>
                </a:lnTo>
                <a:lnTo>
                  <a:pt x="104103" y="148202"/>
                </a:lnTo>
                <a:lnTo>
                  <a:pt x="107502" y="151188"/>
                </a:lnTo>
                <a:lnTo>
                  <a:pt x="113819" y="157047"/>
                </a:lnTo>
                <a:lnTo>
                  <a:pt x="122730" y="165700"/>
                </a:lnTo>
                <a:lnTo>
                  <a:pt x="125635" y="169522"/>
                </a:lnTo>
                <a:lnTo>
                  <a:pt x="128524" y="173974"/>
                </a:lnTo>
                <a:lnTo>
                  <a:pt x="137160" y="18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69"/>
          <p:cNvSpPr/>
          <p:nvPr/>
        </p:nvSpPr>
        <p:spPr>
          <a:xfrm>
            <a:off x="5506402" y="985837"/>
            <a:ext cx="120016" cy="162833"/>
          </a:xfrm>
          <a:custGeom>
            <a:avLst/>
            <a:gdLst/>
            <a:ahLst/>
            <a:cxnLst/>
            <a:rect l="0" t="0" r="0" b="0"/>
            <a:pathLst>
              <a:path w="120016" h="162833">
                <a:moveTo>
                  <a:pt x="120015" y="0"/>
                </a:moveTo>
                <a:lnTo>
                  <a:pt x="115464" y="0"/>
                </a:lnTo>
                <a:lnTo>
                  <a:pt x="114123" y="953"/>
                </a:lnTo>
                <a:lnTo>
                  <a:pt x="113230" y="2540"/>
                </a:lnTo>
                <a:lnTo>
                  <a:pt x="111796" y="7381"/>
                </a:lnTo>
                <a:lnTo>
                  <a:pt x="109773" y="9683"/>
                </a:lnTo>
                <a:lnTo>
                  <a:pt x="102446" y="17321"/>
                </a:lnTo>
                <a:lnTo>
                  <a:pt x="99730" y="21072"/>
                </a:lnTo>
                <a:lnTo>
                  <a:pt x="97919" y="24526"/>
                </a:lnTo>
                <a:lnTo>
                  <a:pt x="96712" y="27781"/>
                </a:lnTo>
                <a:lnTo>
                  <a:pt x="94002" y="31855"/>
                </a:lnTo>
                <a:lnTo>
                  <a:pt x="90291" y="36477"/>
                </a:lnTo>
                <a:lnTo>
                  <a:pt x="85911" y="41463"/>
                </a:lnTo>
                <a:lnTo>
                  <a:pt x="82039" y="46692"/>
                </a:lnTo>
                <a:lnTo>
                  <a:pt x="78505" y="52083"/>
                </a:lnTo>
                <a:lnTo>
                  <a:pt x="75197" y="57582"/>
                </a:lnTo>
                <a:lnTo>
                  <a:pt x="71086" y="63153"/>
                </a:lnTo>
                <a:lnTo>
                  <a:pt x="66441" y="68772"/>
                </a:lnTo>
                <a:lnTo>
                  <a:pt x="61439" y="74423"/>
                </a:lnTo>
                <a:lnTo>
                  <a:pt x="58104" y="80095"/>
                </a:lnTo>
                <a:lnTo>
                  <a:pt x="55881" y="85782"/>
                </a:lnTo>
                <a:lnTo>
                  <a:pt x="54399" y="91478"/>
                </a:lnTo>
                <a:lnTo>
                  <a:pt x="51506" y="97180"/>
                </a:lnTo>
                <a:lnTo>
                  <a:pt x="47672" y="102887"/>
                </a:lnTo>
                <a:lnTo>
                  <a:pt x="43211" y="108596"/>
                </a:lnTo>
                <a:lnTo>
                  <a:pt x="39285" y="114308"/>
                </a:lnTo>
                <a:lnTo>
                  <a:pt x="35715" y="120020"/>
                </a:lnTo>
                <a:lnTo>
                  <a:pt x="32382" y="125733"/>
                </a:lnTo>
                <a:lnTo>
                  <a:pt x="29208" y="130495"/>
                </a:lnTo>
                <a:lnTo>
                  <a:pt x="26140" y="134621"/>
                </a:lnTo>
                <a:lnTo>
                  <a:pt x="23142" y="138325"/>
                </a:lnTo>
                <a:lnTo>
                  <a:pt x="20190" y="141747"/>
                </a:lnTo>
                <a:lnTo>
                  <a:pt x="17270" y="144980"/>
                </a:lnTo>
                <a:lnTo>
                  <a:pt x="11486" y="151113"/>
                </a:lnTo>
                <a:lnTo>
                  <a:pt x="44" y="162832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70"/>
          <p:cNvSpPr/>
          <p:nvPr/>
        </p:nvSpPr>
        <p:spPr>
          <a:xfrm>
            <a:off x="5694997" y="865822"/>
            <a:ext cx="162717" cy="333823"/>
          </a:xfrm>
          <a:custGeom>
            <a:avLst/>
            <a:gdLst/>
            <a:ahLst/>
            <a:cxnLst/>
            <a:rect l="0" t="0" r="0" b="0"/>
            <a:pathLst>
              <a:path w="162717" h="333823">
                <a:moveTo>
                  <a:pt x="0" y="0"/>
                </a:moveTo>
                <a:lnTo>
                  <a:pt x="15600" y="0"/>
                </a:lnTo>
                <a:lnTo>
                  <a:pt x="18999" y="2540"/>
                </a:lnTo>
                <a:lnTo>
                  <a:pt x="21238" y="4551"/>
                </a:lnTo>
                <a:lnTo>
                  <a:pt x="24636" y="6844"/>
                </a:lnTo>
                <a:lnTo>
                  <a:pt x="28807" y="9325"/>
                </a:lnTo>
                <a:lnTo>
                  <a:pt x="33492" y="11932"/>
                </a:lnTo>
                <a:lnTo>
                  <a:pt x="37568" y="14622"/>
                </a:lnTo>
                <a:lnTo>
                  <a:pt x="41238" y="17368"/>
                </a:lnTo>
                <a:lnTo>
                  <a:pt x="44637" y="20151"/>
                </a:lnTo>
                <a:lnTo>
                  <a:pt x="48808" y="22959"/>
                </a:lnTo>
                <a:lnTo>
                  <a:pt x="53494" y="25784"/>
                </a:lnTo>
                <a:lnTo>
                  <a:pt x="58523" y="28619"/>
                </a:lnTo>
                <a:lnTo>
                  <a:pt x="62828" y="32414"/>
                </a:lnTo>
                <a:lnTo>
                  <a:pt x="66650" y="36850"/>
                </a:lnTo>
                <a:lnTo>
                  <a:pt x="70151" y="41711"/>
                </a:lnTo>
                <a:lnTo>
                  <a:pt x="74390" y="45905"/>
                </a:lnTo>
                <a:lnTo>
                  <a:pt x="79121" y="49653"/>
                </a:lnTo>
                <a:lnTo>
                  <a:pt x="84180" y="53105"/>
                </a:lnTo>
                <a:lnTo>
                  <a:pt x="89457" y="57311"/>
                </a:lnTo>
                <a:lnTo>
                  <a:pt x="94881" y="62020"/>
                </a:lnTo>
                <a:lnTo>
                  <a:pt x="100401" y="67064"/>
                </a:lnTo>
                <a:lnTo>
                  <a:pt x="105987" y="73284"/>
                </a:lnTo>
                <a:lnTo>
                  <a:pt x="111615" y="80289"/>
                </a:lnTo>
                <a:lnTo>
                  <a:pt x="117273" y="87816"/>
                </a:lnTo>
                <a:lnTo>
                  <a:pt x="122949" y="94739"/>
                </a:lnTo>
                <a:lnTo>
                  <a:pt x="128639" y="101259"/>
                </a:lnTo>
                <a:lnTo>
                  <a:pt x="134337" y="107511"/>
                </a:lnTo>
                <a:lnTo>
                  <a:pt x="139087" y="113584"/>
                </a:lnTo>
                <a:lnTo>
                  <a:pt x="143208" y="119538"/>
                </a:lnTo>
                <a:lnTo>
                  <a:pt x="146907" y="125412"/>
                </a:lnTo>
                <a:lnTo>
                  <a:pt x="150325" y="132185"/>
                </a:lnTo>
                <a:lnTo>
                  <a:pt x="153557" y="139559"/>
                </a:lnTo>
                <a:lnTo>
                  <a:pt x="156664" y="147332"/>
                </a:lnTo>
                <a:lnTo>
                  <a:pt x="158735" y="154419"/>
                </a:lnTo>
                <a:lnTo>
                  <a:pt x="160116" y="161048"/>
                </a:lnTo>
                <a:lnTo>
                  <a:pt x="161036" y="167373"/>
                </a:lnTo>
                <a:lnTo>
                  <a:pt x="161650" y="174447"/>
                </a:lnTo>
                <a:lnTo>
                  <a:pt x="162059" y="182021"/>
                </a:lnTo>
                <a:lnTo>
                  <a:pt x="162514" y="197103"/>
                </a:lnTo>
                <a:lnTo>
                  <a:pt x="162716" y="210156"/>
                </a:lnTo>
                <a:lnTo>
                  <a:pt x="161817" y="216304"/>
                </a:lnTo>
                <a:lnTo>
                  <a:pt x="160266" y="222308"/>
                </a:lnTo>
                <a:lnTo>
                  <a:pt x="158279" y="228215"/>
                </a:lnTo>
                <a:lnTo>
                  <a:pt x="155049" y="235011"/>
                </a:lnTo>
                <a:lnTo>
                  <a:pt x="150991" y="242399"/>
                </a:lnTo>
                <a:lnTo>
                  <a:pt x="146381" y="250182"/>
                </a:lnTo>
                <a:lnTo>
                  <a:pt x="142355" y="257276"/>
                </a:lnTo>
                <a:lnTo>
                  <a:pt x="135341" y="270237"/>
                </a:lnTo>
                <a:lnTo>
                  <a:pt x="126038" y="288244"/>
                </a:lnTo>
                <a:lnTo>
                  <a:pt x="122125" y="293128"/>
                </a:lnTo>
                <a:lnTo>
                  <a:pt x="117612" y="297336"/>
                </a:lnTo>
                <a:lnTo>
                  <a:pt x="112698" y="301094"/>
                </a:lnTo>
                <a:lnTo>
                  <a:pt x="108470" y="304552"/>
                </a:lnTo>
                <a:lnTo>
                  <a:pt x="104698" y="307810"/>
                </a:lnTo>
                <a:lnTo>
                  <a:pt x="101231" y="310934"/>
                </a:lnTo>
                <a:lnTo>
                  <a:pt x="94839" y="316945"/>
                </a:lnTo>
                <a:lnTo>
                  <a:pt x="77664" y="333822"/>
                </a:lnTo>
                <a:lnTo>
                  <a:pt x="77380" y="331563"/>
                </a:lnTo>
                <a:lnTo>
                  <a:pt x="77153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71"/>
          <p:cNvSpPr/>
          <p:nvPr/>
        </p:nvSpPr>
        <p:spPr>
          <a:xfrm>
            <a:off x="5970689" y="865822"/>
            <a:ext cx="118644" cy="325756"/>
          </a:xfrm>
          <a:custGeom>
            <a:avLst/>
            <a:gdLst/>
            <a:ahLst/>
            <a:cxnLst/>
            <a:rect l="0" t="0" r="0" b="0"/>
            <a:pathLst>
              <a:path w="118644" h="325756">
                <a:moveTo>
                  <a:pt x="84353" y="0"/>
                </a:moveTo>
                <a:lnTo>
                  <a:pt x="84353" y="4551"/>
                </a:lnTo>
                <a:lnTo>
                  <a:pt x="83401" y="6844"/>
                </a:lnTo>
                <a:lnTo>
                  <a:pt x="79802" y="11932"/>
                </a:lnTo>
                <a:lnTo>
                  <a:pt x="78461" y="15574"/>
                </a:lnTo>
                <a:lnTo>
                  <a:pt x="76972" y="24702"/>
                </a:lnTo>
                <a:lnTo>
                  <a:pt x="75622" y="28851"/>
                </a:lnTo>
                <a:lnTo>
                  <a:pt x="73770" y="32569"/>
                </a:lnTo>
                <a:lnTo>
                  <a:pt x="71583" y="36000"/>
                </a:lnTo>
                <a:lnTo>
                  <a:pt x="69172" y="40193"/>
                </a:lnTo>
                <a:lnTo>
                  <a:pt x="63953" y="49931"/>
                </a:lnTo>
                <a:lnTo>
                  <a:pt x="55660" y="66124"/>
                </a:lnTo>
                <a:lnTo>
                  <a:pt x="52842" y="72657"/>
                </a:lnTo>
                <a:lnTo>
                  <a:pt x="50011" y="79871"/>
                </a:lnTo>
                <a:lnTo>
                  <a:pt x="44325" y="95506"/>
                </a:lnTo>
                <a:lnTo>
                  <a:pt x="38623" y="111979"/>
                </a:lnTo>
                <a:lnTo>
                  <a:pt x="34816" y="119420"/>
                </a:lnTo>
                <a:lnTo>
                  <a:pt x="30374" y="126286"/>
                </a:lnTo>
                <a:lnTo>
                  <a:pt x="25507" y="132768"/>
                </a:lnTo>
                <a:lnTo>
                  <a:pt x="21310" y="139947"/>
                </a:lnTo>
                <a:lnTo>
                  <a:pt x="17559" y="147591"/>
                </a:lnTo>
                <a:lnTo>
                  <a:pt x="14106" y="155544"/>
                </a:lnTo>
                <a:lnTo>
                  <a:pt x="11804" y="162751"/>
                </a:lnTo>
                <a:lnTo>
                  <a:pt x="10270" y="169461"/>
                </a:lnTo>
                <a:lnTo>
                  <a:pt x="9247" y="175839"/>
                </a:lnTo>
                <a:lnTo>
                  <a:pt x="7612" y="181996"/>
                </a:lnTo>
                <a:lnTo>
                  <a:pt x="5570" y="188006"/>
                </a:lnTo>
                <a:lnTo>
                  <a:pt x="3256" y="193917"/>
                </a:lnTo>
                <a:lnTo>
                  <a:pt x="1713" y="200716"/>
                </a:lnTo>
                <a:lnTo>
                  <a:pt x="685" y="208105"/>
                </a:lnTo>
                <a:lnTo>
                  <a:pt x="0" y="215889"/>
                </a:lnTo>
                <a:lnTo>
                  <a:pt x="495" y="222984"/>
                </a:lnTo>
                <a:lnTo>
                  <a:pt x="1778" y="229618"/>
                </a:lnTo>
                <a:lnTo>
                  <a:pt x="3585" y="235946"/>
                </a:lnTo>
                <a:lnTo>
                  <a:pt x="5594" y="245518"/>
                </a:lnTo>
                <a:lnTo>
                  <a:pt x="7439" y="253899"/>
                </a:lnTo>
                <a:lnTo>
                  <a:pt x="9264" y="258801"/>
                </a:lnTo>
                <a:lnTo>
                  <a:pt x="11434" y="263974"/>
                </a:lnTo>
                <a:lnTo>
                  <a:pt x="13833" y="268375"/>
                </a:lnTo>
                <a:lnTo>
                  <a:pt x="16385" y="272262"/>
                </a:lnTo>
                <a:lnTo>
                  <a:pt x="19038" y="275805"/>
                </a:lnTo>
                <a:lnTo>
                  <a:pt x="22712" y="280073"/>
                </a:lnTo>
                <a:lnTo>
                  <a:pt x="27067" y="284823"/>
                </a:lnTo>
                <a:lnTo>
                  <a:pt x="39757" y="298069"/>
                </a:lnTo>
                <a:lnTo>
                  <a:pt x="52578" y="311079"/>
                </a:lnTo>
                <a:lnTo>
                  <a:pt x="55550" y="313113"/>
                </a:lnTo>
                <a:lnTo>
                  <a:pt x="58483" y="314470"/>
                </a:lnTo>
                <a:lnTo>
                  <a:pt x="61392" y="315374"/>
                </a:lnTo>
                <a:lnTo>
                  <a:pt x="64283" y="315977"/>
                </a:lnTo>
                <a:lnTo>
                  <a:pt x="67163" y="316379"/>
                </a:lnTo>
                <a:lnTo>
                  <a:pt x="70036" y="316647"/>
                </a:lnTo>
                <a:lnTo>
                  <a:pt x="73856" y="317778"/>
                </a:lnTo>
                <a:lnTo>
                  <a:pt x="78307" y="319484"/>
                </a:lnTo>
                <a:lnTo>
                  <a:pt x="83180" y="321575"/>
                </a:lnTo>
                <a:lnTo>
                  <a:pt x="87381" y="322968"/>
                </a:lnTo>
                <a:lnTo>
                  <a:pt x="91135" y="323897"/>
                </a:lnTo>
                <a:lnTo>
                  <a:pt x="94589" y="324516"/>
                </a:lnTo>
                <a:lnTo>
                  <a:pt x="97844" y="324929"/>
                </a:lnTo>
                <a:lnTo>
                  <a:pt x="100967" y="325205"/>
                </a:lnTo>
                <a:lnTo>
                  <a:pt x="104002" y="325388"/>
                </a:lnTo>
                <a:lnTo>
                  <a:pt x="109913" y="325592"/>
                </a:lnTo>
                <a:lnTo>
                  <a:pt x="118643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72"/>
          <p:cNvSpPr/>
          <p:nvPr/>
        </p:nvSpPr>
        <p:spPr>
          <a:xfrm>
            <a:off x="6175057" y="960119"/>
            <a:ext cx="231459" cy="197169"/>
          </a:xfrm>
          <a:custGeom>
            <a:avLst/>
            <a:gdLst/>
            <a:ahLst/>
            <a:cxnLst/>
            <a:rect l="0" t="0" r="0" b="0"/>
            <a:pathLst>
              <a:path w="231459" h="197169">
                <a:moveTo>
                  <a:pt x="0" y="0"/>
                </a:moveTo>
                <a:lnTo>
                  <a:pt x="0" y="7381"/>
                </a:lnTo>
                <a:lnTo>
                  <a:pt x="4551" y="12771"/>
                </a:lnTo>
                <a:lnTo>
                  <a:pt x="9325" y="17741"/>
                </a:lnTo>
                <a:lnTo>
                  <a:pt x="11932" y="20400"/>
                </a:lnTo>
                <a:lnTo>
                  <a:pt x="13670" y="23125"/>
                </a:lnTo>
                <a:lnTo>
                  <a:pt x="15600" y="28693"/>
                </a:lnTo>
                <a:lnTo>
                  <a:pt x="18999" y="34343"/>
                </a:lnTo>
                <a:lnTo>
                  <a:pt x="23684" y="40029"/>
                </a:lnTo>
                <a:lnTo>
                  <a:pt x="28941" y="45731"/>
                </a:lnTo>
                <a:lnTo>
                  <a:pt x="41807" y="58847"/>
                </a:lnTo>
                <a:lnTo>
                  <a:pt x="46921" y="63044"/>
                </a:lnTo>
                <a:lnTo>
                  <a:pt x="52236" y="66794"/>
                </a:lnTo>
                <a:lnTo>
                  <a:pt x="57684" y="70247"/>
                </a:lnTo>
                <a:lnTo>
                  <a:pt x="62268" y="74454"/>
                </a:lnTo>
                <a:lnTo>
                  <a:pt x="66277" y="79164"/>
                </a:lnTo>
                <a:lnTo>
                  <a:pt x="69903" y="84209"/>
                </a:lnTo>
                <a:lnTo>
                  <a:pt x="74224" y="89477"/>
                </a:lnTo>
                <a:lnTo>
                  <a:pt x="79010" y="94894"/>
                </a:lnTo>
                <a:lnTo>
                  <a:pt x="84106" y="100410"/>
                </a:lnTo>
                <a:lnTo>
                  <a:pt x="90361" y="105040"/>
                </a:lnTo>
                <a:lnTo>
                  <a:pt x="97388" y="109080"/>
                </a:lnTo>
                <a:lnTo>
                  <a:pt x="124647" y="122406"/>
                </a:lnTo>
                <a:lnTo>
                  <a:pt x="130723" y="126372"/>
                </a:lnTo>
                <a:lnTo>
                  <a:pt x="136679" y="130921"/>
                </a:lnTo>
                <a:lnTo>
                  <a:pt x="142554" y="135858"/>
                </a:lnTo>
                <a:lnTo>
                  <a:pt x="148376" y="140102"/>
                </a:lnTo>
                <a:lnTo>
                  <a:pt x="154163" y="143884"/>
                </a:lnTo>
                <a:lnTo>
                  <a:pt x="159925" y="147358"/>
                </a:lnTo>
                <a:lnTo>
                  <a:pt x="165671" y="150626"/>
                </a:lnTo>
                <a:lnTo>
                  <a:pt x="177137" y="156798"/>
                </a:lnTo>
                <a:lnTo>
                  <a:pt x="181909" y="159777"/>
                </a:lnTo>
                <a:lnTo>
                  <a:pt x="186043" y="162716"/>
                </a:lnTo>
                <a:lnTo>
                  <a:pt x="193176" y="168521"/>
                </a:lnTo>
                <a:lnTo>
                  <a:pt x="199521" y="174276"/>
                </a:lnTo>
                <a:lnTo>
                  <a:pt x="203499" y="177144"/>
                </a:lnTo>
                <a:lnTo>
                  <a:pt x="208056" y="180009"/>
                </a:lnTo>
                <a:lnTo>
                  <a:pt x="219956" y="186899"/>
                </a:lnTo>
                <a:lnTo>
                  <a:pt x="224124" y="187842"/>
                </a:lnTo>
                <a:lnTo>
                  <a:pt x="226568" y="188093"/>
                </a:lnTo>
                <a:lnTo>
                  <a:pt x="228198" y="189213"/>
                </a:lnTo>
                <a:lnTo>
                  <a:pt x="229285" y="190912"/>
                </a:lnTo>
                <a:lnTo>
                  <a:pt x="231458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473"/>
          <p:cNvSpPr/>
          <p:nvPr/>
        </p:nvSpPr>
        <p:spPr>
          <a:xfrm>
            <a:off x="6217920" y="977265"/>
            <a:ext cx="154306" cy="162878"/>
          </a:xfrm>
          <a:custGeom>
            <a:avLst/>
            <a:gdLst/>
            <a:ahLst/>
            <a:cxnLst/>
            <a:rect l="0" t="0" r="0" b="0"/>
            <a:pathLst>
              <a:path w="154306" h="162878">
                <a:moveTo>
                  <a:pt x="154305" y="0"/>
                </a:moveTo>
                <a:lnTo>
                  <a:pt x="141534" y="12770"/>
                </a:lnTo>
                <a:lnTo>
                  <a:pt x="140076" y="15181"/>
                </a:lnTo>
                <a:lnTo>
                  <a:pt x="139104" y="17740"/>
                </a:lnTo>
                <a:lnTo>
                  <a:pt x="138456" y="20399"/>
                </a:lnTo>
                <a:lnTo>
                  <a:pt x="136119" y="24077"/>
                </a:lnTo>
                <a:lnTo>
                  <a:pt x="132655" y="28434"/>
                </a:lnTo>
                <a:lnTo>
                  <a:pt x="128442" y="33243"/>
                </a:lnTo>
                <a:lnTo>
                  <a:pt x="124680" y="38354"/>
                </a:lnTo>
                <a:lnTo>
                  <a:pt x="121220" y="43667"/>
                </a:lnTo>
                <a:lnTo>
                  <a:pt x="117961" y="49114"/>
                </a:lnTo>
                <a:lnTo>
                  <a:pt x="113883" y="54650"/>
                </a:lnTo>
                <a:lnTo>
                  <a:pt x="109259" y="60245"/>
                </a:lnTo>
                <a:lnTo>
                  <a:pt x="104272" y="65881"/>
                </a:lnTo>
                <a:lnTo>
                  <a:pt x="98089" y="71543"/>
                </a:lnTo>
                <a:lnTo>
                  <a:pt x="91111" y="77223"/>
                </a:lnTo>
                <a:lnTo>
                  <a:pt x="83600" y="82914"/>
                </a:lnTo>
                <a:lnTo>
                  <a:pt x="76688" y="88613"/>
                </a:lnTo>
                <a:lnTo>
                  <a:pt x="70176" y="94318"/>
                </a:lnTo>
                <a:lnTo>
                  <a:pt x="58811" y="104784"/>
                </a:lnTo>
                <a:lnTo>
                  <a:pt x="50586" y="112610"/>
                </a:lnTo>
                <a:lnTo>
                  <a:pt x="46106" y="116031"/>
                </a:lnTo>
                <a:lnTo>
                  <a:pt x="41215" y="119264"/>
                </a:lnTo>
                <a:lnTo>
                  <a:pt x="36049" y="122372"/>
                </a:lnTo>
                <a:lnTo>
                  <a:pt x="31652" y="126348"/>
                </a:lnTo>
                <a:lnTo>
                  <a:pt x="27769" y="130905"/>
                </a:lnTo>
                <a:lnTo>
                  <a:pt x="24228" y="135847"/>
                </a:lnTo>
                <a:lnTo>
                  <a:pt x="20914" y="139142"/>
                </a:lnTo>
                <a:lnTo>
                  <a:pt x="17752" y="141339"/>
                </a:lnTo>
                <a:lnTo>
                  <a:pt x="14692" y="142803"/>
                </a:lnTo>
                <a:lnTo>
                  <a:pt x="12652" y="144732"/>
                </a:lnTo>
                <a:lnTo>
                  <a:pt x="11292" y="146970"/>
                </a:lnTo>
                <a:lnTo>
                  <a:pt x="10385" y="149415"/>
                </a:lnTo>
                <a:lnTo>
                  <a:pt x="8828" y="151997"/>
                </a:lnTo>
                <a:lnTo>
                  <a:pt x="6838" y="154671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474"/>
          <p:cNvSpPr/>
          <p:nvPr/>
        </p:nvSpPr>
        <p:spPr>
          <a:xfrm>
            <a:off x="6492240" y="103727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0"/>
                </a:moveTo>
                <a:lnTo>
                  <a:pt x="65881" y="0"/>
                </a:lnTo>
                <a:lnTo>
                  <a:pt x="71543" y="953"/>
                </a:lnTo>
                <a:lnTo>
                  <a:pt x="77223" y="2540"/>
                </a:lnTo>
                <a:lnTo>
                  <a:pt x="82914" y="4551"/>
                </a:lnTo>
                <a:lnTo>
                  <a:pt x="88613" y="5891"/>
                </a:lnTo>
                <a:lnTo>
                  <a:pt x="94318" y="6785"/>
                </a:lnTo>
                <a:lnTo>
                  <a:pt x="100026" y="7381"/>
                </a:lnTo>
                <a:lnTo>
                  <a:pt x="105737" y="7778"/>
                </a:lnTo>
                <a:lnTo>
                  <a:pt x="111449" y="8043"/>
                </a:lnTo>
                <a:lnTo>
                  <a:pt x="117161" y="8219"/>
                </a:lnTo>
                <a:lnTo>
                  <a:pt x="121922" y="9290"/>
                </a:lnTo>
                <a:lnTo>
                  <a:pt x="126049" y="10956"/>
                </a:lnTo>
                <a:lnTo>
                  <a:pt x="129753" y="13019"/>
                </a:lnTo>
                <a:lnTo>
                  <a:pt x="134126" y="14394"/>
                </a:lnTo>
                <a:lnTo>
                  <a:pt x="138947" y="15311"/>
                </a:lnTo>
                <a:lnTo>
                  <a:pt x="144067" y="15922"/>
                </a:lnTo>
                <a:lnTo>
                  <a:pt x="149384" y="16330"/>
                </a:lnTo>
                <a:lnTo>
                  <a:pt x="154834" y="16602"/>
                </a:lnTo>
                <a:lnTo>
                  <a:pt x="169067" y="16984"/>
                </a:lnTo>
                <a:lnTo>
                  <a:pt x="172719" y="17038"/>
                </a:lnTo>
                <a:lnTo>
                  <a:pt x="176105" y="18026"/>
                </a:lnTo>
                <a:lnTo>
                  <a:pt x="179316" y="19637"/>
                </a:lnTo>
                <a:lnTo>
                  <a:pt x="182409" y="21664"/>
                </a:lnTo>
                <a:lnTo>
                  <a:pt x="185423" y="23015"/>
                </a:lnTo>
                <a:lnTo>
                  <a:pt x="188385" y="23916"/>
                </a:lnTo>
                <a:lnTo>
                  <a:pt x="191313" y="24517"/>
                </a:lnTo>
                <a:lnTo>
                  <a:pt x="197105" y="25184"/>
                </a:lnTo>
                <a:lnTo>
                  <a:pt x="205740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475"/>
          <p:cNvSpPr/>
          <p:nvPr/>
        </p:nvSpPr>
        <p:spPr>
          <a:xfrm>
            <a:off x="6586537" y="968692"/>
            <a:ext cx="60008" cy="180024"/>
          </a:xfrm>
          <a:custGeom>
            <a:avLst/>
            <a:gdLst/>
            <a:ahLst/>
            <a:cxnLst/>
            <a:rect l="0" t="0" r="0" b="0"/>
            <a:pathLst>
              <a:path w="60008" h="180024">
                <a:moveTo>
                  <a:pt x="0" y="0"/>
                </a:moveTo>
                <a:lnTo>
                  <a:pt x="0" y="28693"/>
                </a:lnTo>
                <a:lnTo>
                  <a:pt x="953" y="31511"/>
                </a:lnTo>
                <a:lnTo>
                  <a:pt x="2540" y="34342"/>
                </a:lnTo>
                <a:lnTo>
                  <a:pt x="4551" y="37182"/>
                </a:lnTo>
                <a:lnTo>
                  <a:pt x="5892" y="40981"/>
                </a:lnTo>
                <a:lnTo>
                  <a:pt x="6785" y="45418"/>
                </a:lnTo>
                <a:lnTo>
                  <a:pt x="7381" y="50281"/>
                </a:lnTo>
                <a:lnTo>
                  <a:pt x="8730" y="55428"/>
                </a:lnTo>
                <a:lnTo>
                  <a:pt x="10583" y="60765"/>
                </a:lnTo>
                <a:lnTo>
                  <a:pt x="12771" y="66227"/>
                </a:lnTo>
                <a:lnTo>
                  <a:pt x="14229" y="71774"/>
                </a:lnTo>
                <a:lnTo>
                  <a:pt x="15201" y="77377"/>
                </a:lnTo>
                <a:lnTo>
                  <a:pt x="15849" y="83017"/>
                </a:lnTo>
                <a:lnTo>
                  <a:pt x="17233" y="88682"/>
                </a:lnTo>
                <a:lnTo>
                  <a:pt x="19109" y="94364"/>
                </a:lnTo>
                <a:lnTo>
                  <a:pt x="21312" y="100057"/>
                </a:lnTo>
                <a:lnTo>
                  <a:pt x="22781" y="105757"/>
                </a:lnTo>
                <a:lnTo>
                  <a:pt x="23760" y="111462"/>
                </a:lnTo>
                <a:lnTo>
                  <a:pt x="24412" y="117171"/>
                </a:lnTo>
                <a:lnTo>
                  <a:pt x="25800" y="122881"/>
                </a:lnTo>
                <a:lnTo>
                  <a:pt x="27677" y="128593"/>
                </a:lnTo>
                <a:lnTo>
                  <a:pt x="29882" y="134306"/>
                </a:lnTo>
                <a:lnTo>
                  <a:pt x="32304" y="139068"/>
                </a:lnTo>
                <a:lnTo>
                  <a:pt x="34871" y="143194"/>
                </a:lnTo>
                <a:lnTo>
                  <a:pt x="37535" y="146898"/>
                </a:lnTo>
                <a:lnTo>
                  <a:pt x="39311" y="150320"/>
                </a:lnTo>
                <a:lnTo>
                  <a:pt x="40495" y="153553"/>
                </a:lnTo>
                <a:lnTo>
                  <a:pt x="41284" y="156661"/>
                </a:lnTo>
                <a:lnTo>
                  <a:pt x="41811" y="159686"/>
                </a:lnTo>
                <a:lnTo>
                  <a:pt x="42161" y="162655"/>
                </a:lnTo>
                <a:lnTo>
                  <a:pt x="42395" y="165587"/>
                </a:lnTo>
                <a:lnTo>
                  <a:pt x="43504" y="167541"/>
                </a:lnTo>
                <a:lnTo>
                  <a:pt x="45195" y="168844"/>
                </a:lnTo>
                <a:lnTo>
                  <a:pt x="47275" y="169713"/>
                </a:lnTo>
                <a:lnTo>
                  <a:pt x="48662" y="171244"/>
                </a:lnTo>
                <a:lnTo>
                  <a:pt x="49586" y="173218"/>
                </a:lnTo>
                <a:lnTo>
                  <a:pt x="51070" y="178678"/>
                </a:lnTo>
                <a:lnTo>
                  <a:pt x="52144" y="179126"/>
                </a:lnTo>
                <a:lnTo>
                  <a:pt x="53812" y="179425"/>
                </a:lnTo>
                <a:lnTo>
                  <a:pt x="60007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76"/>
          <p:cNvSpPr/>
          <p:nvPr/>
        </p:nvSpPr>
        <p:spPr>
          <a:xfrm>
            <a:off x="6732269" y="943008"/>
            <a:ext cx="248604" cy="214162"/>
          </a:xfrm>
          <a:custGeom>
            <a:avLst/>
            <a:gdLst/>
            <a:ahLst/>
            <a:cxnLst/>
            <a:rect l="0" t="0" r="0" b="0"/>
            <a:pathLst>
              <a:path w="248604" h="214162">
                <a:moveTo>
                  <a:pt x="0" y="25684"/>
                </a:moveTo>
                <a:lnTo>
                  <a:pt x="4552" y="21133"/>
                </a:lnTo>
                <a:lnTo>
                  <a:pt x="6844" y="19793"/>
                </a:lnTo>
                <a:lnTo>
                  <a:pt x="11932" y="18303"/>
                </a:lnTo>
                <a:lnTo>
                  <a:pt x="17368" y="15101"/>
                </a:lnTo>
                <a:lnTo>
                  <a:pt x="20152" y="12914"/>
                </a:lnTo>
                <a:lnTo>
                  <a:pt x="22959" y="11456"/>
                </a:lnTo>
                <a:lnTo>
                  <a:pt x="28620" y="9835"/>
                </a:lnTo>
                <a:lnTo>
                  <a:pt x="32414" y="8451"/>
                </a:lnTo>
                <a:lnTo>
                  <a:pt x="36850" y="6575"/>
                </a:lnTo>
                <a:lnTo>
                  <a:pt x="41712" y="4372"/>
                </a:lnTo>
                <a:lnTo>
                  <a:pt x="45906" y="2904"/>
                </a:lnTo>
                <a:lnTo>
                  <a:pt x="53105" y="1272"/>
                </a:lnTo>
                <a:lnTo>
                  <a:pt x="57311" y="837"/>
                </a:lnTo>
                <a:lnTo>
                  <a:pt x="62020" y="547"/>
                </a:lnTo>
                <a:lnTo>
                  <a:pt x="71380" y="224"/>
                </a:lnTo>
                <a:lnTo>
                  <a:pt x="82956" y="43"/>
                </a:lnTo>
                <a:lnTo>
                  <a:pt x="92750" y="0"/>
                </a:lnTo>
                <a:lnTo>
                  <a:pt x="97076" y="942"/>
                </a:lnTo>
                <a:lnTo>
                  <a:pt x="104423" y="4527"/>
                </a:lnTo>
                <a:lnTo>
                  <a:pt x="108668" y="5865"/>
                </a:lnTo>
                <a:lnTo>
                  <a:pt x="113403" y="6756"/>
                </a:lnTo>
                <a:lnTo>
                  <a:pt x="118465" y="7350"/>
                </a:lnTo>
                <a:lnTo>
                  <a:pt x="122792" y="8699"/>
                </a:lnTo>
                <a:lnTo>
                  <a:pt x="130140" y="12738"/>
                </a:lnTo>
                <a:lnTo>
                  <a:pt x="136580" y="17708"/>
                </a:lnTo>
                <a:lnTo>
                  <a:pt x="139631" y="20366"/>
                </a:lnTo>
                <a:lnTo>
                  <a:pt x="141665" y="23091"/>
                </a:lnTo>
                <a:lnTo>
                  <a:pt x="143926" y="28659"/>
                </a:lnTo>
                <a:lnTo>
                  <a:pt x="144929" y="34309"/>
                </a:lnTo>
                <a:lnTo>
                  <a:pt x="145376" y="39995"/>
                </a:lnTo>
                <a:lnTo>
                  <a:pt x="145574" y="45697"/>
                </a:lnTo>
                <a:lnTo>
                  <a:pt x="144674" y="49503"/>
                </a:lnTo>
                <a:lnTo>
                  <a:pt x="143122" y="53946"/>
                </a:lnTo>
                <a:lnTo>
                  <a:pt x="141136" y="58813"/>
                </a:lnTo>
                <a:lnTo>
                  <a:pt x="139810" y="63010"/>
                </a:lnTo>
                <a:lnTo>
                  <a:pt x="138927" y="66760"/>
                </a:lnTo>
                <a:lnTo>
                  <a:pt x="138338" y="70213"/>
                </a:lnTo>
                <a:lnTo>
                  <a:pt x="136993" y="74420"/>
                </a:lnTo>
                <a:lnTo>
                  <a:pt x="135144" y="79130"/>
                </a:lnTo>
                <a:lnTo>
                  <a:pt x="132959" y="84175"/>
                </a:lnTo>
                <a:lnTo>
                  <a:pt x="131501" y="88490"/>
                </a:lnTo>
                <a:lnTo>
                  <a:pt x="130531" y="92320"/>
                </a:lnTo>
                <a:lnTo>
                  <a:pt x="129883" y="95825"/>
                </a:lnTo>
                <a:lnTo>
                  <a:pt x="127546" y="100067"/>
                </a:lnTo>
                <a:lnTo>
                  <a:pt x="124083" y="104801"/>
                </a:lnTo>
                <a:lnTo>
                  <a:pt x="119870" y="109861"/>
                </a:lnTo>
                <a:lnTo>
                  <a:pt x="116109" y="115139"/>
                </a:lnTo>
                <a:lnTo>
                  <a:pt x="112648" y="120563"/>
                </a:lnTo>
                <a:lnTo>
                  <a:pt x="109390" y="126084"/>
                </a:lnTo>
                <a:lnTo>
                  <a:pt x="106263" y="131670"/>
                </a:lnTo>
                <a:lnTo>
                  <a:pt x="100251" y="142957"/>
                </a:lnTo>
                <a:lnTo>
                  <a:pt x="96362" y="147681"/>
                </a:lnTo>
                <a:lnTo>
                  <a:pt x="91864" y="151783"/>
                </a:lnTo>
                <a:lnTo>
                  <a:pt x="86960" y="155470"/>
                </a:lnTo>
                <a:lnTo>
                  <a:pt x="82739" y="159833"/>
                </a:lnTo>
                <a:lnTo>
                  <a:pt x="78972" y="164647"/>
                </a:lnTo>
                <a:lnTo>
                  <a:pt x="75508" y="169761"/>
                </a:lnTo>
                <a:lnTo>
                  <a:pt x="73199" y="174123"/>
                </a:lnTo>
                <a:lnTo>
                  <a:pt x="71659" y="177983"/>
                </a:lnTo>
                <a:lnTo>
                  <a:pt x="70633" y="181509"/>
                </a:lnTo>
                <a:lnTo>
                  <a:pt x="66953" y="187967"/>
                </a:lnTo>
                <a:lnTo>
                  <a:pt x="64638" y="191023"/>
                </a:lnTo>
                <a:lnTo>
                  <a:pt x="62066" y="196958"/>
                </a:lnTo>
                <a:lnTo>
                  <a:pt x="60414" y="203978"/>
                </a:lnTo>
                <a:lnTo>
                  <a:pt x="61231" y="205507"/>
                </a:lnTo>
                <a:lnTo>
                  <a:pt x="65980" y="211257"/>
                </a:lnTo>
                <a:lnTo>
                  <a:pt x="67425" y="212936"/>
                </a:lnTo>
                <a:lnTo>
                  <a:pt x="73147" y="213682"/>
                </a:lnTo>
                <a:lnTo>
                  <a:pt x="77340" y="213881"/>
                </a:lnTo>
                <a:lnTo>
                  <a:pt x="87079" y="214102"/>
                </a:lnTo>
                <a:lnTo>
                  <a:pt x="92343" y="214161"/>
                </a:lnTo>
                <a:lnTo>
                  <a:pt x="97757" y="213248"/>
                </a:lnTo>
                <a:lnTo>
                  <a:pt x="103271" y="211687"/>
                </a:lnTo>
                <a:lnTo>
                  <a:pt x="108853" y="209693"/>
                </a:lnTo>
                <a:lnTo>
                  <a:pt x="115431" y="208364"/>
                </a:lnTo>
                <a:lnTo>
                  <a:pt x="122675" y="207478"/>
                </a:lnTo>
                <a:lnTo>
                  <a:pt x="130360" y="206888"/>
                </a:lnTo>
                <a:lnTo>
                  <a:pt x="137389" y="205542"/>
                </a:lnTo>
                <a:lnTo>
                  <a:pt x="143981" y="203692"/>
                </a:lnTo>
                <a:lnTo>
                  <a:pt x="150280" y="201506"/>
                </a:lnTo>
                <a:lnTo>
                  <a:pt x="157337" y="200048"/>
                </a:lnTo>
                <a:lnTo>
                  <a:pt x="164899" y="199077"/>
                </a:lnTo>
                <a:lnTo>
                  <a:pt x="172798" y="198429"/>
                </a:lnTo>
                <a:lnTo>
                  <a:pt x="179969" y="197045"/>
                </a:lnTo>
                <a:lnTo>
                  <a:pt x="186655" y="195170"/>
                </a:lnTo>
                <a:lnTo>
                  <a:pt x="193016" y="192967"/>
                </a:lnTo>
                <a:lnTo>
                  <a:pt x="199162" y="190546"/>
                </a:lnTo>
                <a:lnTo>
                  <a:pt x="205165" y="187980"/>
                </a:lnTo>
                <a:lnTo>
                  <a:pt x="216915" y="182588"/>
                </a:lnTo>
                <a:lnTo>
                  <a:pt x="228487" y="177017"/>
                </a:lnTo>
                <a:lnTo>
                  <a:pt x="233288" y="174197"/>
                </a:lnTo>
                <a:lnTo>
                  <a:pt x="237440" y="171366"/>
                </a:lnTo>
                <a:lnTo>
                  <a:pt x="248603" y="1628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77"/>
          <p:cNvSpPr/>
          <p:nvPr/>
        </p:nvSpPr>
        <p:spPr>
          <a:xfrm>
            <a:off x="6869430" y="891540"/>
            <a:ext cx="282209" cy="428626"/>
          </a:xfrm>
          <a:custGeom>
            <a:avLst/>
            <a:gdLst/>
            <a:ahLst/>
            <a:cxnLst/>
            <a:rect l="0" t="0" r="0" b="0"/>
            <a:pathLst>
              <a:path w="282209" h="428626">
                <a:moveTo>
                  <a:pt x="102870" y="0"/>
                </a:moveTo>
                <a:lnTo>
                  <a:pt x="102870" y="4550"/>
                </a:lnTo>
                <a:lnTo>
                  <a:pt x="103822" y="5891"/>
                </a:lnTo>
                <a:lnTo>
                  <a:pt x="105410" y="6785"/>
                </a:lnTo>
                <a:lnTo>
                  <a:pt x="110666" y="8730"/>
                </a:lnTo>
                <a:lnTo>
                  <a:pt x="119352" y="12770"/>
                </a:lnTo>
                <a:lnTo>
                  <a:pt x="134953" y="20399"/>
                </a:lnTo>
                <a:lnTo>
                  <a:pt x="141404" y="23124"/>
                </a:lnTo>
                <a:lnTo>
                  <a:pt x="148561" y="25894"/>
                </a:lnTo>
                <a:lnTo>
                  <a:pt x="156191" y="28692"/>
                </a:lnTo>
                <a:lnTo>
                  <a:pt x="163182" y="32463"/>
                </a:lnTo>
                <a:lnTo>
                  <a:pt x="169748" y="36882"/>
                </a:lnTo>
                <a:lnTo>
                  <a:pt x="176030" y="41733"/>
                </a:lnTo>
                <a:lnTo>
                  <a:pt x="183076" y="46872"/>
                </a:lnTo>
                <a:lnTo>
                  <a:pt x="198524" y="57662"/>
                </a:lnTo>
                <a:lnTo>
                  <a:pt x="205692" y="63206"/>
                </a:lnTo>
                <a:lnTo>
                  <a:pt x="212375" y="68807"/>
                </a:lnTo>
                <a:lnTo>
                  <a:pt x="218736" y="74446"/>
                </a:lnTo>
                <a:lnTo>
                  <a:pt x="225834" y="80111"/>
                </a:lnTo>
                <a:lnTo>
                  <a:pt x="233424" y="85792"/>
                </a:lnTo>
                <a:lnTo>
                  <a:pt x="241341" y="91484"/>
                </a:lnTo>
                <a:lnTo>
                  <a:pt x="248523" y="98137"/>
                </a:lnTo>
                <a:lnTo>
                  <a:pt x="255217" y="105430"/>
                </a:lnTo>
                <a:lnTo>
                  <a:pt x="261585" y="113149"/>
                </a:lnTo>
                <a:lnTo>
                  <a:pt x="266783" y="122105"/>
                </a:lnTo>
                <a:lnTo>
                  <a:pt x="271200" y="131886"/>
                </a:lnTo>
                <a:lnTo>
                  <a:pt x="275097" y="142216"/>
                </a:lnTo>
                <a:lnTo>
                  <a:pt x="277695" y="151008"/>
                </a:lnTo>
                <a:lnTo>
                  <a:pt x="279428" y="158774"/>
                </a:lnTo>
                <a:lnTo>
                  <a:pt x="280583" y="165857"/>
                </a:lnTo>
                <a:lnTo>
                  <a:pt x="281352" y="174389"/>
                </a:lnTo>
                <a:lnTo>
                  <a:pt x="281866" y="183886"/>
                </a:lnTo>
                <a:lnTo>
                  <a:pt x="282208" y="194028"/>
                </a:lnTo>
                <a:lnTo>
                  <a:pt x="281483" y="203647"/>
                </a:lnTo>
                <a:lnTo>
                  <a:pt x="280049" y="212917"/>
                </a:lnTo>
                <a:lnTo>
                  <a:pt x="278139" y="221955"/>
                </a:lnTo>
                <a:lnTo>
                  <a:pt x="274961" y="230837"/>
                </a:lnTo>
                <a:lnTo>
                  <a:pt x="270937" y="239616"/>
                </a:lnTo>
                <a:lnTo>
                  <a:pt x="266349" y="248326"/>
                </a:lnTo>
                <a:lnTo>
                  <a:pt x="261386" y="256991"/>
                </a:lnTo>
                <a:lnTo>
                  <a:pt x="256173" y="265625"/>
                </a:lnTo>
                <a:lnTo>
                  <a:pt x="250791" y="274238"/>
                </a:lnTo>
                <a:lnTo>
                  <a:pt x="244347" y="282838"/>
                </a:lnTo>
                <a:lnTo>
                  <a:pt x="237192" y="291428"/>
                </a:lnTo>
                <a:lnTo>
                  <a:pt x="229566" y="300013"/>
                </a:lnTo>
                <a:lnTo>
                  <a:pt x="220672" y="307641"/>
                </a:lnTo>
                <a:lnTo>
                  <a:pt x="210931" y="314631"/>
                </a:lnTo>
                <a:lnTo>
                  <a:pt x="200629" y="321196"/>
                </a:lnTo>
                <a:lnTo>
                  <a:pt x="189949" y="327478"/>
                </a:lnTo>
                <a:lnTo>
                  <a:pt x="179021" y="333571"/>
                </a:lnTo>
                <a:lnTo>
                  <a:pt x="167924" y="339538"/>
                </a:lnTo>
                <a:lnTo>
                  <a:pt x="157669" y="346374"/>
                </a:lnTo>
                <a:lnTo>
                  <a:pt x="147975" y="353788"/>
                </a:lnTo>
                <a:lnTo>
                  <a:pt x="138656" y="361589"/>
                </a:lnTo>
                <a:lnTo>
                  <a:pt x="129584" y="367741"/>
                </a:lnTo>
                <a:lnTo>
                  <a:pt x="120679" y="372796"/>
                </a:lnTo>
                <a:lnTo>
                  <a:pt x="111886" y="377118"/>
                </a:lnTo>
                <a:lnTo>
                  <a:pt x="102213" y="380952"/>
                </a:lnTo>
                <a:lnTo>
                  <a:pt x="91954" y="384460"/>
                </a:lnTo>
                <a:lnTo>
                  <a:pt x="81305" y="387752"/>
                </a:lnTo>
                <a:lnTo>
                  <a:pt x="72301" y="390898"/>
                </a:lnTo>
                <a:lnTo>
                  <a:pt x="64393" y="393949"/>
                </a:lnTo>
                <a:lnTo>
                  <a:pt x="57216" y="396935"/>
                </a:lnTo>
                <a:lnTo>
                  <a:pt x="49574" y="400831"/>
                </a:lnTo>
                <a:lnTo>
                  <a:pt x="41621" y="405333"/>
                </a:lnTo>
                <a:lnTo>
                  <a:pt x="33462" y="410239"/>
                </a:lnTo>
                <a:lnTo>
                  <a:pt x="27070" y="413510"/>
                </a:lnTo>
                <a:lnTo>
                  <a:pt x="21857" y="415691"/>
                </a:lnTo>
                <a:lnTo>
                  <a:pt x="13524" y="419066"/>
                </a:lnTo>
                <a:lnTo>
                  <a:pt x="9968" y="421300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78"/>
          <p:cNvSpPr/>
          <p:nvPr/>
        </p:nvSpPr>
        <p:spPr>
          <a:xfrm>
            <a:off x="1089107" y="1225985"/>
            <a:ext cx="782556" cy="308493"/>
          </a:xfrm>
          <a:custGeom>
            <a:avLst/>
            <a:gdLst/>
            <a:ahLst/>
            <a:cxnLst/>
            <a:rect l="0" t="0" r="0" b="0"/>
            <a:pathLst>
              <a:path w="782556" h="308493">
                <a:moveTo>
                  <a:pt x="11030" y="308492"/>
                </a:moveTo>
                <a:lnTo>
                  <a:pt x="1928" y="303941"/>
                </a:lnTo>
                <a:lnTo>
                  <a:pt x="200" y="302601"/>
                </a:lnTo>
                <a:lnTo>
                  <a:pt x="0" y="301707"/>
                </a:lnTo>
                <a:lnTo>
                  <a:pt x="2313" y="300024"/>
                </a:lnTo>
                <a:lnTo>
                  <a:pt x="15475" y="286902"/>
                </a:lnTo>
                <a:lnTo>
                  <a:pt x="17803" y="285526"/>
                </a:lnTo>
                <a:lnTo>
                  <a:pt x="25631" y="282637"/>
                </a:lnTo>
                <a:lnTo>
                  <a:pt x="39349" y="273611"/>
                </a:lnTo>
                <a:lnTo>
                  <a:pt x="54663" y="265454"/>
                </a:lnTo>
                <a:lnTo>
                  <a:pt x="76905" y="254165"/>
                </a:lnTo>
                <a:lnTo>
                  <a:pt x="98493" y="245617"/>
                </a:lnTo>
                <a:lnTo>
                  <a:pt x="114673" y="237367"/>
                </a:lnTo>
                <a:lnTo>
                  <a:pt x="130436" y="228304"/>
                </a:lnTo>
                <a:lnTo>
                  <a:pt x="143792" y="221100"/>
                </a:lnTo>
                <a:lnTo>
                  <a:pt x="166572" y="211690"/>
                </a:lnTo>
                <a:lnTo>
                  <a:pt x="183030" y="205779"/>
                </a:lnTo>
                <a:lnTo>
                  <a:pt x="199869" y="199024"/>
                </a:lnTo>
                <a:lnTo>
                  <a:pt x="216878" y="189672"/>
                </a:lnTo>
                <a:lnTo>
                  <a:pt x="236503" y="181706"/>
                </a:lnTo>
                <a:lnTo>
                  <a:pt x="256973" y="174038"/>
                </a:lnTo>
                <a:lnTo>
                  <a:pt x="266432" y="169326"/>
                </a:lnTo>
                <a:lnTo>
                  <a:pt x="284562" y="159963"/>
                </a:lnTo>
                <a:lnTo>
                  <a:pt x="311787" y="148384"/>
                </a:lnTo>
                <a:lnTo>
                  <a:pt x="332660" y="138591"/>
                </a:lnTo>
                <a:lnTo>
                  <a:pt x="354637" y="130428"/>
                </a:lnTo>
                <a:lnTo>
                  <a:pt x="395239" y="117426"/>
                </a:lnTo>
                <a:lnTo>
                  <a:pt x="418327" y="108956"/>
                </a:lnTo>
                <a:lnTo>
                  <a:pt x="431151" y="104031"/>
                </a:lnTo>
                <a:lnTo>
                  <a:pt x="443511" y="98842"/>
                </a:lnTo>
                <a:lnTo>
                  <a:pt x="455561" y="93478"/>
                </a:lnTo>
                <a:lnTo>
                  <a:pt x="467404" y="87997"/>
                </a:lnTo>
                <a:lnTo>
                  <a:pt x="490723" y="79367"/>
                </a:lnTo>
                <a:lnTo>
                  <a:pt x="513787" y="72356"/>
                </a:lnTo>
                <a:lnTo>
                  <a:pt x="536737" y="66065"/>
                </a:lnTo>
                <a:lnTo>
                  <a:pt x="559638" y="57554"/>
                </a:lnTo>
                <a:lnTo>
                  <a:pt x="582515" y="48374"/>
                </a:lnTo>
                <a:lnTo>
                  <a:pt x="605383" y="41119"/>
                </a:lnTo>
                <a:lnTo>
                  <a:pt x="644265" y="28700"/>
                </a:lnTo>
                <a:lnTo>
                  <a:pt x="688109" y="14202"/>
                </a:lnTo>
                <a:lnTo>
                  <a:pt x="715674" y="8637"/>
                </a:lnTo>
                <a:lnTo>
                  <a:pt x="739463" y="1894"/>
                </a:lnTo>
                <a:lnTo>
                  <a:pt x="761393" y="147"/>
                </a:lnTo>
                <a:lnTo>
                  <a:pt x="767752" y="0"/>
                </a:lnTo>
                <a:lnTo>
                  <a:pt x="770782" y="913"/>
                </a:lnTo>
                <a:lnTo>
                  <a:pt x="782555" y="84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79"/>
          <p:cNvSpPr/>
          <p:nvPr/>
        </p:nvSpPr>
        <p:spPr>
          <a:xfrm>
            <a:off x="2403522" y="780097"/>
            <a:ext cx="582566" cy="274321"/>
          </a:xfrm>
          <a:custGeom>
            <a:avLst/>
            <a:gdLst/>
            <a:ahLst/>
            <a:cxnLst/>
            <a:rect l="0" t="0" r="0" b="0"/>
            <a:pathLst>
              <a:path w="582566" h="274321">
                <a:moveTo>
                  <a:pt x="42497" y="274320"/>
                </a:moveTo>
                <a:lnTo>
                  <a:pt x="0" y="274320"/>
                </a:lnTo>
                <a:lnTo>
                  <a:pt x="4294" y="269769"/>
                </a:lnTo>
                <a:lnTo>
                  <a:pt x="6551" y="268429"/>
                </a:lnTo>
                <a:lnTo>
                  <a:pt x="11599" y="266939"/>
                </a:lnTo>
                <a:lnTo>
                  <a:pt x="19795" y="266101"/>
                </a:lnTo>
                <a:lnTo>
                  <a:pt x="22600" y="265030"/>
                </a:lnTo>
                <a:lnTo>
                  <a:pt x="36486" y="256469"/>
                </a:lnTo>
                <a:lnTo>
                  <a:pt x="51829" y="248393"/>
                </a:lnTo>
                <a:lnTo>
                  <a:pt x="63790" y="241842"/>
                </a:lnTo>
                <a:lnTo>
                  <a:pt x="70980" y="237428"/>
                </a:lnTo>
                <a:lnTo>
                  <a:pt x="78631" y="232580"/>
                </a:lnTo>
                <a:lnTo>
                  <a:pt x="94752" y="224654"/>
                </a:lnTo>
                <a:lnTo>
                  <a:pt x="111442" y="217956"/>
                </a:lnTo>
                <a:lnTo>
                  <a:pt x="128384" y="211804"/>
                </a:lnTo>
                <a:lnTo>
                  <a:pt x="145439" y="203355"/>
                </a:lnTo>
                <a:lnTo>
                  <a:pt x="153988" y="198435"/>
                </a:lnTo>
                <a:lnTo>
                  <a:pt x="162544" y="193250"/>
                </a:lnTo>
                <a:lnTo>
                  <a:pt x="179672" y="182409"/>
                </a:lnTo>
                <a:lnTo>
                  <a:pt x="189192" y="176851"/>
                </a:lnTo>
                <a:lnTo>
                  <a:pt x="199349" y="171241"/>
                </a:lnTo>
                <a:lnTo>
                  <a:pt x="209930" y="165595"/>
                </a:lnTo>
                <a:lnTo>
                  <a:pt x="220794" y="160879"/>
                </a:lnTo>
                <a:lnTo>
                  <a:pt x="231847" y="156783"/>
                </a:lnTo>
                <a:lnTo>
                  <a:pt x="243026" y="153100"/>
                </a:lnTo>
                <a:lnTo>
                  <a:pt x="254288" y="148739"/>
                </a:lnTo>
                <a:lnTo>
                  <a:pt x="265606" y="143927"/>
                </a:lnTo>
                <a:lnTo>
                  <a:pt x="288342" y="133500"/>
                </a:lnTo>
                <a:lnTo>
                  <a:pt x="333982" y="111284"/>
                </a:lnTo>
                <a:lnTo>
                  <a:pt x="413974" y="71428"/>
                </a:lnTo>
                <a:lnTo>
                  <a:pt x="424451" y="65716"/>
                </a:lnTo>
                <a:lnTo>
                  <a:pt x="434293" y="60003"/>
                </a:lnTo>
                <a:lnTo>
                  <a:pt x="452849" y="48576"/>
                </a:lnTo>
                <a:lnTo>
                  <a:pt x="470621" y="37147"/>
                </a:lnTo>
                <a:lnTo>
                  <a:pt x="479361" y="32384"/>
                </a:lnTo>
                <a:lnTo>
                  <a:pt x="496691" y="24553"/>
                </a:lnTo>
                <a:lnTo>
                  <a:pt x="513919" y="17898"/>
                </a:lnTo>
                <a:lnTo>
                  <a:pt x="529196" y="12717"/>
                </a:lnTo>
                <a:lnTo>
                  <a:pt x="544104" y="8848"/>
                </a:lnTo>
                <a:lnTo>
                  <a:pt x="559210" y="3045"/>
                </a:lnTo>
                <a:lnTo>
                  <a:pt x="573805" y="35"/>
                </a:lnTo>
                <a:lnTo>
                  <a:pt x="5825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80"/>
          <p:cNvSpPr/>
          <p:nvPr/>
        </p:nvSpPr>
        <p:spPr>
          <a:xfrm>
            <a:off x="3406139" y="1140142"/>
            <a:ext cx="702946" cy="222876"/>
          </a:xfrm>
          <a:custGeom>
            <a:avLst/>
            <a:gdLst/>
            <a:ahLst/>
            <a:cxnLst/>
            <a:rect l="0" t="0" r="0" b="0"/>
            <a:pathLst>
              <a:path w="702946" h="222876">
                <a:moveTo>
                  <a:pt x="0" y="197168"/>
                </a:moveTo>
                <a:lnTo>
                  <a:pt x="0" y="213090"/>
                </a:lnTo>
                <a:lnTo>
                  <a:pt x="5892" y="219962"/>
                </a:lnTo>
                <a:lnTo>
                  <a:pt x="8220" y="222500"/>
                </a:lnTo>
                <a:lnTo>
                  <a:pt x="28467" y="222870"/>
                </a:lnTo>
                <a:lnTo>
                  <a:pt x="33266" y="222875"/>
                </a:lnTo>
                <a:lnTo>
                  <a:pt x="37417" y="221926"/>
                </a:lnTo>
                <a:lnTo>
                  <a:pt x="48764" y="216992"/>
                </a:lnTo>
                <a:lnTo>
                  <a:pt x="69182" y="212302"/>
                </a:lnTo>
                <a:lnTo>
                  <a:pt x="80278" y="207704"/>
                </a:lnTo>
                <a:lnTo>
                  <a:pt x="91559" y="202485"/>
                </a:lnTo>
                <a:lnTo>
                  <a:pt x="105464" y="196991"/>
                </a:lnTo>
                <a:lnTo>
                  <a:pt x="120215" y="190422"/>
                </a:lnTo>
                <a:lnTo>
                  <a:pt x="126816" y="186003"/>
                </a:lnTo>
                <a:lnTo>
                  <a:pt x="133122" y="181152"/>
                </a:lnTo>
                <a:lnTo>
                  <a:pt x="141135" y="176965"/>
                </a:lnTo>
                <a:lnTo>
                  <a:pt x="150288" y="173222"/>
                </a:lnTo>
                <a:lnTo>
                  <a:pt x="168712" y="166523"/>
                </a:lnTo>
                <a:lnTo>
                  <a:pt x="190748" y="157396"/>
                </a:lnTo>
                <a:lnTo>
                  <a:pt x="206697" y="151551"/>
                </a:lnTo>
                <a:lnTo>
                  <a:pt x="223311" y="148319"/>
                </a:lnTo>
                <a:lnTo>
                  <a:pt x="240219" y="145929"/>
                </a:lnTo>
                <a:lnTo>
                  <a:pt x="257260" y="141693"/>
                </a:lnTo>
                <a:lnTo>
                  <a:pt x="274358" y="139174"/>
                </a:lnTo>
                <a:lnTo>
                  <a:pt x="291482" y="137103"/>
                </a:lnTo>
                <a:lnTo>
                  <a:pt x="308618" y="133007"/>
                </a:lnTo>
                <a:lnTo>
                  <a:pt x="325759" y="128012"/>
                </a:lnTo>
                <a:lnTo>
                  <a:pt x="351474" y="119844"/>
                </a:lnTo>
                <a:lnTo>
                  <a:pt x="411481" y="100003"/>
                </a:lnTo>
                <a:lnTo>
                  <a:pt x="431166" y="94293"/>
                </a:lnTo>
                <a:lnTo>
                  <a:pt x="451662" y="88581"/>
                </a:lnTo>
                <a:lnTo>
                  <a:pt x="470297" y="82867"/>
                </a:lnTo>
                <a:lnTo>
                  <a:pt x="496852" y="74295"/>
                </a:lnTo>
                <a:lnTo>
                  <a:pt x="511654" y="68580"/>
                </a:lnTo>
                <a:lnTo>
                  <a:pt x="525534" y="62865"/>
                </a:lnTo>
                <a:lnTo>
                  <a:pt x="541228" y="57150"/>
                </a:lnTo>
                <a:lnTo>
                  <a:pt x="549414" y="53340"/>
                </a:lnTo>
                <a:lnTo>
                  <a:pt x="557729" y="48895"/>
                </a:lnTo>
                <a:lnTo>
                  <a:pt x="566129" y="44027"/>
                </a:lnTo>
                <a:lnTo>
                  <a:pt x="574587" y="39829"/>
                </a:lnTo>
                <a:lnTo>
                  <a:pt x="583083" y="36077"/>
                </a:lnTo>
                <a:lnTo>
                  <a:pt x="600143" y="29369"/>
                </a:lnTo>
                <a:lnTo>
                  <a:pt x="617251" y="23213"/>
                </a:lnTo>
                <a:lnTo>
                  <a:pt x="631839" y="17302"/>
                </a:lnTo>
                <a:lnTo>
                  <a:pt x="644673" y="11500"/>
                </a:lnTo>
                <a:lnTo>
                  <a:pt x="656726" y="5746"/>
                </a:lnTo>
                <a:lnTo>
                  <a:pt x="668433" y="2554"/>
                </a:lnTo>
                <a:lnTo>
                  <a:pt x="690357" y="336"/>
                </a:lnTo>
                <a:lnTo>
                  <a:pt x="7029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81"/>
          <p:cNvSpPr/>
          <p:nvPr/>
        </p:nvSpPr>
        <p:spPr>
          <a:xfrm>
            <a:off x="3844237" y="462915"/>
            <a:ext cx="436298" cy="480061"/>
          </a:xfrm>
          <a:custGeom>
            <a:avLst/>
            <a:gdLst/>
            <a:ahLst/>
            <a:cxnLst/>
            <a:rect l="0" t="0" r="0" b="0"/>
            <a:pathLst>
              <a:path w="436298" h="480061">
                <a:moveTo>
                  <a:pt x="187695" y="0"/>
                </a:moveTo>
                <a:lnTo>
                  <a:pt x="130039" y="57655"/>
                </a:lnTo>
                <a:lnTo>
                  <a:pt x="118890" y="71344"/>
                </a:lnTo>
                <a:lnTo>
                  <a:pt x="106633" y="86001"/>
                </a:lnTo>
                <a:lnTo>
                  <a:pt x="99363" y="92576"/>
                </a:lnTo>
                <a:lnTo>
                  <a:pt x="91660" y="98865"/>
                </a:lnTo>
                <a:lnTo>
                  <a:pt x="84619" y="104962"/>
                </a:lnTo>
                <a:lnTo>
                  <a:pt x="71716" y="116817"/>
                </a:lnTo>
                <a:lnTo>
                  <a:pt x="53742" y="134201"/>
                </a:lnTo>
                <a:lnTo>
                  <a:pt x="36351" y="151417"/>
                </a:lnTo>
                <a:lnTo>
                  <a:pt x="27404" y="162864"/>
                </a:lnTo>
                <a:lnTo>
                  <a:pt x="23684" y="168583"/>
                </a:lnTo>
                <a:lnTo>
                  <a:pt x="14471" y="177478"/>
                </a:lnTo>
                <a:lnTo>
                  <a:pt x="9347" y="181184"/>
                </a:lnTo>
                <a:lnTo>
                  <a:pt x="5932" y="184606"/>
                </a:lnTo>
                <a:lnTo>
                  <a:pt x="3655" y="187841"/>
                </a:lnTo>
                <a:lnTo>
                  <a:pt x="0" y="195325"/>
                </a:lnTo>
                <a:lnTo>
                  <a:pt x="652" y="196891"/>
                </a:lnTo>
                <a:lnTo>
                  <a:pt x="3917" y="201172"/>
                </a:lnTo>
                <a:lnTo>
                  <a:pt x="6122" y="202695"/>
                </a:lnTo>
                <a:lnTo>
                  <a:pt x="11111" y="204386"/>
                </a:lnTo>
                <a:lnTo>
                  <a:pt x="22075" y="205472"/>
                </a:lnTo>
                <a:lnTo>
                  <a:pt x="33413" y="205687"/>
                </a:lnTo>
                <a:lnTo>
                  <a:pt x="36262" y="205704"/>
                </a:lnTo>
                <a:lnTo>
                  <a:pt x="44510" y="203184"/>
                </a:lnTo>
                <a:lnTo>
                  <a:pt x="55477" y="198889"/>
                </a:lnTo>
                <a:lnTo>
                  <a:pt x="69876" y="193805"/>
                </a:lnTo>
                <a:lnTo>
                  <a:pt x="83261" y="188370"/>
                </a:lnTo>
                <a:lnTo>
                  <a:pt x="96513" y="181827"/>
                </a:lnTo>
                <a:lnTo>
                  <a:pt x="104047" y="177416"/>
                </a:lnTo>
                <a:lnTo>
                  <a:pt x="111927" y="172569"/>
                </a:lnTo>
                <a:lnTo>
                  <a:pt x="120038" y="168386"/>
                </a:lnTo>
                <a:lnTo>
                  <a:pt x="128303" y="164645"/>
                </a:lnTo>
                <a:lnTo>
                  <a:pt x="136670" y="161198"/>
                </a:lnTo>
                <a:lnTo>
                  <a:pt x="145106" y="156995"/>
                </a:lnTo>
                <a:lnTo>
                  <a:pt x="153587" y="152288"/>
                </a:lnTo>
                <a:lnTo>
                  <a:pt x="162099" y="147245"/>
                </a:lnTo>
                <a:lnTo>
                  <a:pt x="170631" y="142931"/>
                </a:lnTo>
                <a:lnTo>
                  <a:pt x="179176" y="139102"/>
                </a:lnTo>
                <a:lnTo>
                  <a:pt x="187731" y="135597"/>
                </a:lnTo>
                <a:lnTo>
                  <a:pt x="196291" y="132308"/>
                </a:lnTo>
                <a:lnTo>
                  <a:pt x="213423" y="126113"/>
                </a:lnTo>
                <a:lnTo>
                  <a:pt x="239133" y="117271"/>
                </a:lnTo>
                <a:lnTo>
                  <a:pt x="246752" y="115328"/>
                </a:lnTo>
                <a:lnTo>
                  <a:pt x="260298" y="113169"/>
                </a:lnTo>
                <a:lnTo>
                  <a:pt x="272668" y="112210"/>
                </a:lnTo>
                <a:lnTo>
                  <a:pt x="278634" y="111954"/>
                </a:lnTo>
                <a:lnTo>
                  <a:pt x="283563" y="110831"/>
                </a:lnTo>
                <a:lnTo>
                  <a:pt x="291581" y="107043"/>
                </a:lnTo>
                <a:lnTo>
                  <a:pt x="296005" y="106604"/>
                </a:lnTo>
                <a:lnTo>
                  <a:pt x="309428" y="109585"/>
                </a:lnTo>
                <a:lnTo>
                  <a:pt x="313236" y="110617"/>
                </a:lnTo>
                <a:lnTo>
                  <a:pt x="317469" y="113615"/>
                </a:lnTo>
                <a:lnTo>
                  <a:pt x="319931" y="115748"/>
                </a:lnTo>
                <a:lnTo>
                  <a:pt x="322524" y="117170"/>
                </a:lnTo>
                <a:lnTo>
                  <a:pt x="330726" y="120124"/>
                </a:lnTo>
                <a:lnTo>
                  <a:pt x="342031" y="129173"/>
                </a:lnTo>
                <a:lnTo>
                  <a:pt x="344878" y="131835"/>
                </a:lnTo>
                <a:lnTo>
                  <a:pt x="346776" y="134562"/>
                </a:lnTo>
                <a:lnTo>
                  <a:pt x="348885" y="140133"/>
                </a:lnTo>
                <a:lnTo>
                  <a:pt x="350073" y="153175"/>
                </a:lnTo>
                <a:lnTo>
                  <a:pt x="347810" y="163645"/>
                </a:lnTo>
                <a:lnTo>
                  <a:pt x="343630" y="173696"/>
                </a:lnTo>
                <a:lnTo>
                  <a:pt x="335921" y="185662"/>
                </a:lnTo>
                <a:lnTo>
                  <a:pt x="330408" y="195546"/>
                </a:lnTo>
                <a:lnTo>
                  <a:pt x="321950" y="211821"/>
                </a:lnTo>
                <a:lnTo>
                  <a:pt x="313721" y="223047"/>
                </a:lnTo>
                <a:lnTo>
                  <a:pt x="304667" y="234387"/>
                </a:lnTo>
                <a:lnTo>
                  <a:pt x="297467" y="245777"/>
                </a:lnTo>
                <a:lnTo>
                  <a:pt x="288552" y="257189"/>
                </a:lnTo>
                <a:lnTo>
                  <a:pt x="278241" y="269563"/>
                </a:lnTo>
                <a:lnTo>
                  <a:pt x="272824" y="276864"/>
                </a:lnTo>
                <a:lnTo>
                  <a:pt x="262678" y="291643"/>
                </a:lnTo>
                <a:lnTo>
                  <a:pt x="254993" y="304561"/>
                </a:lnTo>
                <a:lnTo>
                  <a:pt x="245863" y="316653"/>
                </a:lnTo>
                <a:lnTo>
                  <a:pt x="236408" y="328377"/>
                </a:lnTo>
                <a:lnTo>
                  <a:pt x="229030" y="339937"/>
                </a:lnTo>
                <a:lnTo>
                  <a:pt x="222576" y="351426"/>
                </a:lnTo>
                <a:lnTo>
                  <a:pt x="216533" y="362881"/>
                </a:lnTo>
                <a:lnTo>
                  <a:pt x="210672" y="374323"/>
                </a:lnTo>
                <a:lnTo>
                  <a:pt x="207432" y="383218"/>
                </a:lnTo>
                <a:lnTo>
                  <a:pt x="205992" y="391299"/>
                </a:lnTo>
                <a:lnTo>
                  <a:pt x="205352" y="401240"/>
                </a:lnTo>
                <a:lnTo>
                  <a:pt x="204229" y="405606"/>
                </a:lnTo>
                <a:lnTo>
                  <a:pt x="200441" y="412997"/>
                </a:lnTo>
                <a:lnTo>
                  <a:pt x="200002" y="417253"/>
                </a:lnTo>
                <a:lnTo>
                  <a:pt x="202984" y="431394"/>
                </a:lnTo>
                <a:lnTo>
                  <a:pt x="204015" y="438745"/>
                </a:lnTo>
                <a:lnTo>
                  <a:pt x="205242" y="442039"/>
                </a:lnTo>
                <a:lnTo>
                  <a:pt x="209146" y="448239"/>
                </a:lnTo>
                <a:lnTo>
                  <a:pt x="211521" y="450273"/>
                </a:lnTo>
                <a:lnTo>
                  <a:pt x="214057" y="451630"/>
                </a:lnTo>
                <a:lnTo>
                  <a:pt x="216700" y="452534"/>
                </a:lnTo>
                <a:lnTo>
                  <a:pt x="222176" y="456078"/>
                </a:lnTo>
                <a:lnTo>
                  <a:pt x="224970" y="458357"/>
                </a:lnTo>
                <a:lnTo>
                  <a:pt x="227785" y="459876"/>
                </a:lnTo>
                <a:lnTo>
                  <a:pt x="233453" y="461564"/>
                </a:lnTo>
                <a:lnTo>
                  <a:pt x="246550" y="462514"/>
                </a:lnTo>
                <a:lnTo>
                  <a:pt x="257033" y="462737"/>
                </a:lnTo>
                <a:lnTo>
                  <a:pt x="262495" y="462796"/>
                </a:lnTo>
                <a:lnTo>
                  <a:pt x="268994" y="461883"/>
                </a:lnTo>
                <a:lnTo>
                  <a:pt x="276185" y="460322"/>
                </a:lnTo>
                <a:lnTo>
                  <a:pt x="283835" y="458329"/>
                </a:lnTo>
                <a:lnTo>
                  <a:pt x="297417" y="456114"/>
                </a:lnTo>
                <a:lnTo>
                  <a:pt x="309803" y="455129"/>
                </a:lnTo>
                <a:lnTo>
                  <a:pt x="321657" y="454692"/>
                </a:lnTo>
                <a:lnTo>
                  <a:pt x="334491" y="454446"/>
                </a:lnTo>
                <a:lnTo>
                  <a:pt x="377556" y="454345"/>
                </a:lnTo>
                <a:lnTo>
                  <a:pt x="380944" y="455296"/>
                </a:lnTo>
                <a:lnTo>
                  <a:pt x="390263" y="460234"/>
                </a:lnTo>
                <a:lnTo>
                  <a:pt x="396153" y="461723"/>
                </a:lnTo>
                <a:lnTo>
                  <a:pt x="407695" y="462679"/>
                </a:lnTo>
                <a:lnTo>
                  <a:pt x="413425" y="462810"/>
                </a:lnTo>
                <a:lnTo>
                  <a:pt x="415334" y="463797"/>
                </a:lnTo>
                <a:lnTo>
                  <a:pt x="416607" y="465408"/>
                </a:lnTo>
                <a:lnTo>
                  <a:pt x="417455" y="467434"/>
                </a:lnTo>
                <a:lnTo>
                  <a:pt x="418974" y="468785"/>
                </a:lnTo>
                <a:lnTo>
                  <a:pt x="420938" y="469686"/>
                </a:lnTo>
                <a:lnTo>
                  <a:pt x="423200" y="470286"/>
                </a:lnTo>
                <a:lnTo>
                  <a:pt x="428254" y="473493"/>
                </a:lnTo>
                <a:lnTo>
                  <a:pt x="436297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82"/>
          <p:cNvSpPr/>
          <p:nvPr/>
        </p:nvSpPr>
        <p:spPr>
          <a:xfrm>
            <a:off x="1494577" y="2057400"/>
            <a:ext cx="325651" cy="257176"/>
          </a:xfrm>
          <a:custGeom>
            <a:avLst/>
            <a:gdLst/>
            <a:ahLst/>
            <a:cxnLst/>
            <a:rect l="0" t="0" r="0" b="0"/>
            <a:pathLst>
              <a:path w="325651" h="257176">
                <a:moveTo>
                  <a:pt x="8467" y="0"/>
                </a:moveTo>
                <a:lnTo>
                  <a:pt x="0" y="0"/>
                </a:lnTo>
                <a:lnTo>
                  <a:pt x="7285" y="0"/>
                </a:lnTo>
                <a:lnTo>
                  <a:pt x="7679" y="952"/>
                </a:lnTo>
                <a:lnTo>
                  <a:pt x="8117" y="4550"/>
                </a:lnTo>
                <a:lnTo>
                  <a:pt x="9186" y="6843"/>
                </a:lnTo>
                <a:lnTo>
                  <a:pt x="14290" y="14621"/>
                </a:lnTo>
                <a:lnTo>
                  <a:pt x="15817" y="20151"/>
                </a:lnTo>
                <a:lnTo>
                  <a:pt x="17178" y="22006"/>
                </a:lnTo>
                <a:lnTo>
                  <a:pt x="19037" y="23243"/>
                </a:lnTo>
                <a:lnTo>
                  <a:pt x="21229" y="24068"/>
                </a:lnTo>
                <a:lnTo>
                  <a:pt x="28864" y="29779"/>
                </a:lnTo>
                <a:lnTo>
                  <a:pt x="30638" y="32235"/>
                </a:lnTo>
                <a:lnTo>
                  <a:pt x="34087" y="40243"/>
                </a:lnTo>
                <a:lnTo>
                  <a:pt x="38269" y="45825"/>
                </a:lnTo>
                <a:lnTo>
                  <a:pt x="45842" y="51481"/>
                </a:lnTo>
                <a:lnTo>
                  <a:pt x="55559" y="57170"/>
                </a:lnTo>
                <a:lnTo>
                  <a:pt x="66227" y="62874"/>
                </a:lnTo>
                <a:lnTo>
                  <a:pt x="74778" y="68584"/>
                </a:lnTo>
                <a:lnTo>
                  <a:pt x="81754" y="74296"/>
                </a:lnTo>
                <a:lnTo>
                  <a:pt x="88029" y="80010"/>
                </a:lnTo>
                <a:lnTo>
                  <a:pt x="105710" y="97331"/>
                </a:lnTo>
                <a:lnTo>
                  <a:pt x="112964" y="104536"/>
                </a:lnTo>
                <a:lnTo>
                  <a:pt x="121903" y="110912"/>
                </a:lnTo>
                <a:lnTo>
                  <a:pt x="126954" y="113947"/>
                </a:lnTo>
                <a:lnTo>
                  <a:pt x="132226" y="117874"/>
                </a:lnTo>
                <a:lnTo>
                  <a:pt x="137645" y="122398"/>
                </a:lnTo>
                <a:lnTo>
                  <a:pt x="143164" y="127318"/>
                </a:lnTo>
                <a:lnTo>
                  <a:pt x="148747" y="131551"/>
                </a:lnTo>
                <a:lnTo>
                  <a:pt x="154375" y="135326"/>
                </a:lnTo>
                <a:lnTo>
                  <a:pt x="160032" y="138795"/>
                </a:lnTo>
                <a:lnTo>
                  <a:pt x="165708" y="142060"/>
                </a:lnTo>
                <a:lnTo>
                  <a:pt x="177095" y="148227"/>
                </a:lnTo>
                <a:lnTo>
                  <a:pt x="182798" y="152158"/>
                </a:lnTo>
                <a:lnTo>
                  <a:pt x="188505" y="156684"/>
                </a:lnTo>
                <a:lnTo>
                  <a:pt x="194215" y="161606"/>
                </a:lnTo>
                <a:lnTo>
                  <a:pt x="203099" y="169614"/>
                </a:lnTo>
                <a:lnTo>
                  <a:pt x="211176" y="177301"/>
                </a:lnTo>
                <a:lnTo>
                  <a:pt x="221115" y="187068"/>
                </a:lnTo>
                <a:lnTo>
                  <a:pt x="226433" y="191387"/>
                </a:lnTo>
                <a:lnTo>
                  <a:pt x="231882" y="195219"/>
                </a:lnTo>
                <a:lnTo>
                  <a:pt x="237421" y="198726"/>
                </a:lnTo>
                <a:lnTo>
                  <a:pt x="246114" y="205162"/>
                </a:lnTo>
                <a:lnTo>
                  <a:pt x="253153" y="211198"/>
                </a:lnTo>
                <a:lnTo>
                  <a:pt x="259457" y="217056"/>
                </a:lnTo>
                <a:lnTo>
                  <a:pt x="268361" y="225708"/>
                </a:lnTo>
                <a:lnTo>
                  <a:pt x="271265" y="227624"/>
                </a:lnTo>
                <a:lnTo>
                  <a:pt x="279902" y="231274"/>
                </a:lnTo>
                <a:lnTo>
                  <a:pt x="285633" y="235503"/>
                </a:lnTo>
                <a:lnTo>
                  <a:pt x="287542" y="237964"/>
                </a:lnTo>
                <a:lnTo>
                  <a:pt x="288814" y="240558"/>
                </a:lnTo>
                <a:lnTo>
                  <a:pt x="289663" y="243239"/>
                </a:lnTo>
                <a:lnTo>
                  <a:pt x="291181" y="245027"/>
                </a:lnTo>
                <a:lnTo>
                  <a:pt x="293146" y="246219"/>
                </a:lnTo>
                <a:lnTo>
                  <a:pt x="295408" y="247013"/>
                </a:lnTo>
                <a:lnTo>
                  <a:pt x="300462" y="250436"/>
                </a:lnTo>
                <a:lnTo>
                  <a:pt x="303143" y="252682"/>
                </a:lnTo>
                <a:lnTo>
                  <a:pt x="305883" y="254180"/>
                </a:lnTo>
                <a:lnTo>
                  <a:pt x="311467" y="255843"/>
                </a:lnTo>
                <a:lnTo>
                  <a:pt x="319966" y="256780"/>
                </a:lnTo>
                <a:lnTo>
                  <a:pt x="32565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83"/>
          <p:cNvSpPr/>
          <p:nvPr/>
        </p:nvSpPr>
        <p:spPr>
          <a:xfrm>
            <a:off x="1511617" y="2083117"/>
            <a:ext cx="222886" cy="240031"/>
          </a:xfrm>
          <a:custGeom>
            <a:avLst/>
            <a:gdLst/>
            <a:ahLst/>
            <a:cxnLst/>
            <a:rect l="0" t="0" r="0" b="0"/>
            <a:pathLst>
              <a:path w="222886" h="240031">
                <a:moveTo>
                  <a:pt x="222885" y="0"/>
                </a:moveTo>
                <a:lnTo>
                  <a:pt x="210953" y="11932"/>
                </a:lnTo>
                <a:lnTo>
                  <a:pt x="208263" y="15575"/>
                </a:lnTo>
                <a:lnTo>
                  <a:pt x="205517" y="19908"/>
                </a:lnTo>
                <a:lnTo>
                  <a:pt x="202734" y="24702"/>
                </a:lnTo>
                <a:lnTo>
                  <a:pt x="199926" y="28851"/>
                </a:lnTo>
                <a:lnTo>
                  <a:pt x="194266" y="36000"/>
                </a:lnTo>
                <a:lnTo>
                  <a:pt x="191423" y="40192"/>
                </a:lnTo>
                <a:lnTo>
                  <a:pt x="188575" y="44893"/>
                </a:lnTo>
                <a:lnTo>
                  <a:pt x="185724" y="49931"/>
                </a:lnTo>
                <a:lnTo>
                  <a:pt x="181919" y="55195"/>
                </a:lnTo>
                <a:lnTo>
                  <a:pt x="177477" y="60609"/>
                </a:lnTo>
                <a:lnTo>
                  <a:pt x="172611" y="66124"/>
                </a:lnTo>
                <a:lnTo>
                  <a:pt x="162123" y="77331"/>
                </a:lnTo>
                <a:lnTo>
                  <a:pt x="156660" y="82987"/>
                </a:lnTo>
                <a:lnTo>
                  <a:pt x="151112" y="87709"/>
                </a:lnTo>
                <a:lnTo>
                  <a:pt x="145509" y="91810"/>
                </a:lnTo>
                <a:lnTo>
                  <a:pt x="139868" y="95497"/>
                </a:lnTo>
                <a:lnTo>
                  <a:pt x="135156" y="99860"/>
                </a:lnTo>
                <a:lnTo>
                  <a:pt x="131061" y="104673"/>
                </a:lnTo>
                <a:lnTo>
                  <a:pt x="127379" y="109787"/>
                </a:lnTo>
                <a:lnTo>
                  <a:pt x="123020" y="115101"/>
                </a:lnTo>
                <a:lnTo>
                  <a:pt x="118208" y="120549"/>
                </a:lnTo>
                <a:lnTo>
                  <a:pt x="113095" y="126086"/>
                </a:lnTo>
                <a:lnTo>
                  <a:pt x="107782" y="130730"/>
                </a:lnTo>
                <a:lnTo>
                  <a:pt x="102334" y="134778"/>
                </a:lnTo>
                <a:lnTo>
                  <a:pt x="96798" y="138430"/>
                </a:lnTo>
                <a:lnTo>
                  <a:pt x="92155" y="142769"/>
                </a:lnTo>
                <a:lnTo>
                  <a:pt x="88106" y="147567"/>
                </a:lnTo>
                <a:lnTo>
                  <a:pt x="84455" y="152670"/>
                </a:lnTo>
                <a:lnTo>
                  <a:pt x="80116" y="157978"/>
                </a:lnTo>
                <a:lnTo>
                  <a:pt x="75318" y="163421"/>
                </a:lnTo>
                <a:lnTo>
                  <a:pt x="65860" y="173596"/>
                </a:lnTo>
                <a:lnTo>
                  <a:pt x="55180" y="184680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84"/>
          <p:cNvSpPr/>
          <p:nvPr/>
        </p:nvSpPr>
        <p:spPr>
          <a:xfrm>
            <a:off x="2077402" y="2203132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8573"/>
                </a:moveTo>
                <a:lnTo>
                  <a:pt x="7381" y="8573"/>
                </a:lnTo>
                <a:lnTo>
                  <a:pt x="8731" y="7620"/>
                </a:lnTo>
                <a:lnTo>
                  <a:pt x="10583" y="6032"/>
                </a:lnTo>
                <a:lnTo>
                  <a:pt x="12770" y="4022"/>
                </a:lnTo>
                <a:lnTo>
                  <a:pt x="16133" y="2681"/>
                </a:lnTo>
                <a:lnTo>
                  <a:pt x="20281" y="1787"/>
                </a:lnTo>
                <a:lnTo>
                  <a:pt x="24950" y="1192"/>
                </a:lnTo>
                <a:lnTo>
                  <a:pt x="29016" y="795"/>
                </a:lnTo>
                <a:lnTo>
                  <a:pt x="32679" y="530"/>
                </a:lnTo>
                <a:lnTo>
                  <a:pt x="36074" y="353"/>
                </a:lnTo>
                <a:lnTo>
                  <a:pt x="44925" y="15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85"/>
          <p:cNvSpPr/>
          <p:nvPr/>
        </p:nvSpPr>
        <p:spPr>
          <a:xfrm>
            <a:off x="2197418" y="2091689"/>
            <a:ext cx="60008" cy="265749"/>
          </a:xfrm>
          <a:custGeom>
            <a:avLst/>
            <a:gdLst/>
            <a:ahLst/>
            <a:cxnLst/>
            <a:rect l="0" t="0" r="0" b="0"/>
            <a:pathLst>
              <a:path w="60008" h="265749">
                <a:moveTo>
                  <a:pt x="8571" y="0"/>
                </a:moveTo>
                <a:lnTo>
                  <a:pt x="8" y="0"/>
                </a:lnTo>
                <a:lnTo>
                  <a:pt x="0" y="11932"/>
                </a:lnTo>
                <a:lnTo>
                  <a:pt x="952" y="14623"/>
                </a:lnTo>
                <a:lnTo>
                  <a:pt x="2539" y="17369"/>
                </a:lnTo>
                <a:lnTo>
                  <a:pt x="4550" y="20152"/>
                </a:lnTo>
                <a:lnTo>
                  <a:pt x="5890" y="22960"/>
                </a:lnTo>
                <a:lnTo>
                  <a:pt x="7380" y="28620"/>
                </a:lnTo>
                <a:lnTo>
                  <a:pt x="8042" y="36850"/>
                </a:lnTo>
                <a:lnTo>
                  <a:pt x="8219" y="41712"/>
                </a:lnTo>
                <a:lnTo>
                  <a:pt x="9288" y="45906"/>
                </a:lnTo>
                <a:lnTo>
                  <a:pt x="10955" y="49654"/>
                </a:lnTo>
                <a:lnTo>
                  <a:pt x="13018" y="53105"/>
                </a:lnTo>
                <a:lnTo>
                  <a:pt x="14393" y="57311"/>
                </a:lnTo>
                <a:lnTo>
                  <a:pt x="15310" y="62020"/>
                </a:lnTo>
                <a:lnTo>
                  <a:pt x="15921" y="67065"/>
                </a:lnTo>
                <a:lnTo>
                  <a:pt x="17282" y="72332"/>
                </a:lnTo>
                <a:lnTo>
                  <a:pt x="19141" y="77749"/>
                </a:lnTo>
                <a:lnTo>
                  <a:pt x="21333" y="83266"/>
                </a:lnTo>
                <a:lnTo>
                  <a:pt x="22794" y="88848"/>
                </a:lnTo>
                <a:lnTo>
                  <a:pt x="23768" y="94475"/>
                </a:lnTo>
                <a:lnTo>
                  <a:pt x="24418" y="100131"/>
                </a:lnTo>
                <a:lnTo>
                  <a:pt x="24851" y="104854"/>
                </a:lnTo>
                <a:lnTo>
                  <a:pt x="25332" y="112642"/>
                </a:lnTo>
                <a:lnTo>
                  <a:pt x="26412" y="117005"/>
                </a:lnTo>
                <a:lnTo>
                  <a:pt x="28085" y="121819"/>
                </a:lnTo>
                <a:lnTo>
                  <a:pt x="30153" y="126933"/>
                </a:lnTo>
                <a:lnTo>
                  <a:pt x="31532" y="132247"/>
                </a:lnTo>
                <a:lnTo>
                  <a:pt x="32451" y="137695"/>
                </a:lnTo>
                <a:lnTo>
                  <a:pt x="33064" y="143232"/>
                </a:lnTo>
                <a:lnTo>
                  <a:pt x="34425" y="148828"/>
                </a:lnTo>
                <a:lnTo>
                  <a:pt x="36284" y="154464"/>
                </a:lnTo>
                <a:lnTo>
                  <a:pt x="38477" y="160126"/>
                </a:lnTo>
                <a:lnTo>
                  <a:pt x="39938" y="164853"/>
                </a:lnTo>
                <a:lnTo>
                  <a:pt x="41562" y="172646"/>
                </a:lnTo>
                <a:lnTo>
                  <a:pt x="42948" y="177010"/>
                </a:lnTo>
                <a:lnTo>
                  <a:pt x="44824" y="181824"/>
                </a:lnTo>
                <a:lnTo>
                  <a:pt x="47027" y="186939"/>
                </a:lnTo>
                <a:lnTo>
                  <a:pt x="48496" y="191301"/>
                </a:lnTo>
                <a:lnTo>
                  <a:pt x="50128" y="198688"/>
                </a:lnTo>
                <a:lnTo>
                  <a:pt x="50563" y="202944"/>
                </a:lnTo>
                <a:lnTo>
                  <a:pt x="50854" y="207686"/>
                </a:lnTo>
                <a:lnTo>
                  <a:pt x="51176" y="217083"/>
                </a:lnTo>
                <a:lnTo>
                  <a:pt x="51319" y="224434"/>
                </a:lnTo>
                <a:lnTo>
                  <a:pt x="52310" y="227728"/>
                </a:lnTo>
                <a:lnTo>
                  <a:pt x="53923" y="230876"/>
                </a:lnTo>
                <a:lnTo>
                  <a:pt x="55951" y="233928"/>
                </a:lnTo>
                <a:lnTo>
                  <a:pt x="56350" y="236914"/>
                </a:lnTo>
                <a:lnTo>
                  <a:pt x="55664" y="239858"/>
                </a:lnTo>
                <a:lnTo>
                  <a:pt x="54254" y="242773"/>
                </a:lnTo>
                <a:lnTo>
                  <a:pt x="52687" y="248552"/>
                </a:lnTo>
                <a:lnTo>
                  <a:pt x="52270" y="251427"/>
                </a:lnTo>
                <a:lnTo>
                  <a:pt x="52943" y="253343"/>
                </a:lnTo>
                <a:lnTo>
                  <a:pt x="54345" y="254620"/>
                </a:lnTo>
                <a:lnTo>
                  <a:pt x="56233" y="255472"/>
                </a:lnTo>
                <a:lnTo>
                  <a:pt x="57491" y="256992"/>
                </a:lnTo>
                <a:lnTo>
                  <a:pt x="58329" y="258958"/>
                </a:lnTo>
                <a:lnTo>
                  <a:pt x="60007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86"/>
          <p:cNvSpPr/>
          <p:nvPr/>
        </p:nvSpPr>
        <p:spPr>
          <a:xfrm>
            <a:off x="2592105" y="2117407"/>
            <a:ext cx="231105" cy="214314"/>
          </a:xfrm>
          <a:custGeom>
            <a:avLst/>
            <a:gdLst/>
            <a:ahLst/>
            <a:cxnLst/>
            <a:rect l="0" t="0" r="0" b="0"/>
            <a:pathLst>
              <a:path w="231105" h="214314">
                <a:moveTo>
                  <a:pt x="8220" y="0"/>
                </a:moveTo>
                <a:lnTo>
                  <a:pt x="0" y="0"/>
                </a:lnTo>
                <a:lnTo>
                  <a:pt x="7059" y="0"/>
                </a:lnTo>
                <a:lnTo>
                  <a:pt x="7446" y="953"/>
                </a:lnTo>
                <a:lnTo>
                  <a:pt x="7990" y="6844"/>
                </a:lnTo>
                <a:lnTo>
                  <a:pt x="8189" y="15600"/>
                </a:lnTo>
                <a:lnTo>
                  <a:pt x="10746" y="18999"/>
                </a:lnTo>
                <a:lnTo>
                  <a:pt x="15057" y="23684"/>
                </a:lnTo>
                <a:lnTo>
                  <a:pt x="20148" y="28941"/>
                </a:lnTo>
                <a:lnTo>
                  <a:pt x="23792" y="31677"/>
                </a:lnTo>
                <a:lnTo>
                  <a:pt x="28126" y="34453"/>
                </a:lnTo>
                <a:lnTo>
                  <a:pt x="32921" y="37256"/>
                </a:lnTo>
                <a:lnTo>
                  <a:pt x="37069" y="41030"/>
                </a:lnTo>
                <a:lnTo>
                  <a:pt x="40788" y="45451"/>
                </a:lnTo>
                <a:lnTo>
                  <a:pt x="44219" y="50303"/>
                </a:lnTo>
                <a:lnTo>
                  <a:pt x="46507" y="54490"/>
                </a:lnTo>
                <a:lnTo>
                  <a:pt x="48032" y="58235"/>
                </a:lnTo>
                <a:lnTo>
                  <a:pt x="49049" y="61683"/>
                </a:lnTo>
                <a:lnTo>
                  <a:pt x="51631" y="64934"/>
                </a:lnTo>
                <a:lnTo>
                  <a:pt x="55258" y="68055"/>
                </a:lnTo>
                <a:lnTo>
                  <a:pt x="59581" y="71087"/>
                </a:lnTo>
                <a:lnTo>
                  <a:pt x="63416" y="74062"/>
                </a:lnTo>
                <a:lnTo>
                  <a:pt x="70216" y="79906"/>
                </a:lnTo>
                <a:lnTo>
                  <a:pt x="76414" y="85679"/>
                </a:lnTo>
                <a:lnTo>
                  <a:pt x="88153" y="97146"/>
                </a:lnTo>
                <a:lnTo>
                  <a:pt x="91036" y="100959"/>
                </a:lnTo>
                <a:lnTo>
                  <a:pt x="93911" y="105406"/>
                </a:lnTo>
                <a:lnTo>
                  <a:pt x="96780" y="110276"/>
                </a:lnTo>
                <a:lnTo>
                  <a:pt x="99644" y="114475"/>
                </a:lnTo>
                <a:lnTo>
                  <a:pt x="102507" y="118226"/>
                </a:lnTo>
                <a:lnTo>
                  <a:pt x="105368" y="121680"/>
                </a:lnTo>
                <a:lnTo>
                  <a:pt x="109180" y="124935"/>
                </a:lnTo>
                <a:lnTo>
                  <a:pt x="113627" y="128058"/>
                </a:lnTo>
                <a:lnTo>
                  <a:pt x="118496" y="131092"/>
                </a:lnTo>
                <a:lnTo>
                  <a:pt x="122694" y="134067"/>
                </a:lnTo>
                <a:lnTo>
                  <a:pt x="129900" y="139913"/>
                </a:lnTo>
                <a:lnTo>
                  <a:pt x="134107" y="142805"/>
                </a:lnTo>
                <a:lnTo>
                  <a:pt x="138817" y="145686"/>
                </a:lnTo>
                <a:lnTo>
                  <a:pt x="143862" y="148559"/>
                </a:lnTo>
                <a:lnTo>
                  <a:pt x="154548" y="154291"/>
                </a:lnTo>
                <a:lnTo>
                  <a:pt x="160064" y="157153"/>
                </a:lnTo>
                <a:lnTo>
                  <a:pt x="164694" y="160014"/>
                </a:lnTo>
                <a:lnTo>
                  <a:pt x="168734" y="162874"/>
                </a:lnTo>
                <a:lnTo>
                  <a:pt x="175761" y="168591"/>
                </a:lnTo>
                <a:lnTo>
                  <a:pt x="182060" y="174307"/>
                </a:lnTo>
                <a:lnTo>
                  <a:pt x="188034" y="180022"/>
                </a:lnTo>
                <a:lnTo>
                  <a:pt x="199631" y="191453"/>
                </a:lnTo>
                <a:lnTo>
                  <a:pt x="202502" y="193358"/>
                </a:lnTo>
                <a:lnTo>
                  <a:pt x="208232" y="195474"/>
                </a:lnTo>
                <a:lnTo>
                  <a:pt x="213954" y="198955"/>
                </a:lnTo>
                <a:lnTo>
                  <a:pt x="216813" y="201216"/>
                </a:lnTo>
                <a:lnTo>
                  <a:pt x="218719" y="203677"/>
                </a:lnTo>
                <a:lnTo>
                  <a:pt x="219990" y="206269"/>
                </a:lnTo>
                <a:lnTo>
                  <a:pt x="222030" y="212724"/>
                </a:lnTo>
                <a:lnTo>
                  <a:pt x="223150" y="213253"/>
                </a:lnTo>
                <a:lnTo>
                  <a:pt x="230281" y="214220"/>
                </a:lnTo>
                <a:lnTo>
                  <a:pt x="231104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87"/>
          <p:cNvSpPr/>
          <p:nvPr/>
        </p:nvSpPr>
        <p:spPr>
          <a:xfrm>
            <a:off x="2651759" y="2160270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171450" y="0"/>
                </a:moveTo>
                <a:lnTo>
                  <a:pt x="166900" y="0"/>
                </a:lnTo>
                <a:lnTo>
                  <a:pt x="165559" y="952"/>
                </a:lnTo>
                <a:lnTo>
                  <a:pt x="164665" y="2540"/>
                </a:lnTo>
                <a:lnTo>
                  <a:pt x="164070" y="4550"/>
                </a:lnTo>
                <a:lnTo>
                  <a:pt x="160867" y="9325"/>
                </a:lnTo>
                <a:lnTo>
                  <a:pt x="158680" y="11931"/>
                </a:lnTo>
                <a:lnTo>
                  <a:pt x="156269" y="15574"/>
                </a:lnTo>
                <a:lnTo>
                  <a:pt x="153710" y="19907"/>
                </a:lnTo>
                <a:lnTo>
                  <a:pt x="151051" y="24702"/>
                </a:lnTo>
                <a:lnTo>
                  <a:pt x="147373" y="28850"/>
                </a:lnTo>
                <a:lnTo>
                  <a:pt x="143017" y="32568"/>
                </a:lnTo>
                <a:lnTo>
                  <a:pt x="138207" y="36000"/>
                </a:lnTo>
                <a:lnTo>
                  <a:pt x="133096" y="39239"/>
                </a:lnTo>
                <a:lnTo>
                  <a:pt x="127783" y="42352"/>
                </a:lnTo>
                <a:lnTo>
                  <a:pt x="122336" y="45380"/>
                </a:lnTo>
                <a:lnTo>
                  <a:pt x="117753" y="49303"/>
                </a:lnTo>
                <a:lnTo>
                  <a:pt x="113745" y="53824"/>
                </a:lnTo>
                <a:lnTo>
                  <a:pt x="110120" y="58742"/>
                </a:lnTo>
                <a:lnTo>
                  <a:pt x="105798" y="63926"/>
                </a:lnTo>
                <a:lnTo>
                  <a:pt x="101012" y="69287"/>
                </a:lnTo>
                <a:lnTo>
                  <a:pt x="95917" y="74766"/>
                </a:lnTo>
                <a:lnTo>
                  <a:pt x="91567" y="80324"/>
                </a:lnTo>
                <a:lnTo>
                  <a:pt x="87715" y="85934"/>
                </a:lnTo>
                <a:lnTo>
                  <a:pt x="84194" y="91579"/>
                </a:lnTo>
                <a:lnTo>
                  <a:pt x="80895" y="96295"/>
                </a:lnTo>
                <a:lnTo>
                  <a:pt x="77742" y="100392"/>
                </a:lnTo>
                <a:lnTo>
                  <a:pt x="74689" y="104075"/>
                </a:lnTo>
                <a:lnTo>
                  <a:pt x="70747" y="107483"/>
                </a:lnTo>
                <a:lnTo>
                  <a:pt x="66215" y="110708"/>
                </a:lnTo>
                <a:lnTo>
                  <a:pt x="61289" y="113810"/>
                </a:lnTo>
                <a:lnTo>
                  <a:pt x="56099" y="117783"/>
                </a:lnTo>
                <a:lnTo>
                  <a:pt x="50735" y="122337"/>
                </a:lnTo>
                <a:lnTo>
                  <a:pt x="45253" y="127278"/>
                </a:lnTo>
                <a:lnTo>
                  <a:pt x="41599" y="131524"/>
                </a:lnTo>
                <a:lnTo>
                  <a:pt x="39163" y="135308"/>
                </a:lnTo>
                <a:lnTo>
                  <a:pt x="37539" y="138783"/>
                </a:lnTo>
                <a:lnTo>
                  <a:pt x="35504" y="142052"/>
                </a:lnTo>
                <a:lnTo>
                  <a:pt x="33194" y="145183"/>
                </a:lnTo>
                <a:lnTo>
                  <a:pt x="30702" y="148224"/>
                </a:lnTo>
                <a:lnTo>
                  <a:pt x="28088" y="151203"/>
                </a:lnTo>
                <a:lnTo>
                  <a:pt x="25393" y="154142"/>
                </a:lnTo>
                <a:lnTo>
                  <a:pt x="22644" y="157054"/>
                </a:lnTo>
                <a:lnTo>
                  <a:pt x="19859" y="158995"/>
                </a:lnTo>
                <a:lnTo>
                  <a:pt x="17049" y="160289"/>
                </a:lnTo>
                <a:lnTo>
                  <a:pt x="14224" y="161152"/>
                </a:lnTo>
                <a:lnTo>
                  <a:pt x="11388" y="162679"/>
                </a:lnTo>
                <a:lnTo>
                  <a:pt x="8544" y="164650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488"/>
          <p:cNvSpPr/>
          <p:nvPr/>
        </p:nvSpPr>
        <p:spPr>
          <a:xfrm>
            <a:off x="2986087" y="2203135"/>
            <a:ext cx="274321" cy="34288"/>
          </a:xfrm>
          <a:custGeom>
            <a:avLst/>
            <a:gdLst/>
            <a:ahLst/>
            <a:cxnLst/>
            <a:rect l="0" t="0" r="0" b="0"/>
            <a:pathLst>
              <a:path w="274321" h="34288">
                <a:moveTo>
                  <a:pt x="0" y="34287"/>
                </a:moveTo>
                <a:lnTo>
                  <a:pt x="0" y="26067"/>
                </a:lnTo>
                <a:lnTo>
                  <a:pt x="5080" y="25871"/>
                </a:lnTo>
                <a:lnTo>
                  <a:pt x="19313" y="25746"/>
                </a:lnTo>
                <a:lnTo>
                  <a:pt x="23352" y="24783"/>
                </a:lnTo>
                <a:lnTo>
                  <a:pt x="27951" y="23188"/>
                </a:lnTo>
                <a:lnTo>
                  <a:pt x="32921" y="21173"/>
                </a:lnTo>
                <a:lnTo>
                  <a:pt x="38140" y="19829"/>
                </a:lnTo>
                <a:lnTo>
                  <a:pt x="43524" y="18934"/>
                </a:lnTo>
                <a:lnTo>
                  <a:pt x="49019" y="18336"/>
                </a:lnTo>
                <a:lnTo>
                  <a:pt x="54587" y="16986"/>
                </a:lnTo>
                <a:lnTo>
                  <a:pt x="60204" y="15133"/>
                </a:lnTo>
                <a:lnTo>
                  <a:pt x="65853" y="12945"/>
                </a:lnTo>
                <a:lnTo>
                  <a:pt x="71525" y="11486"/>
                </a:lnTo>
                <a:lnTo>
                  <a:pt x="77211" y="10514"/>
                </a:lnTo>
                <a:lnTo>
                  <a:pt x="82906" y="9866"/>
                </a:lnTo>
                <a:lnTo>
                  <a:pt x="89561" y="9434"/>
                </a:lnTo>
                <a:lnTo>
                  <a:pt x="96855" y="9146"/>
                </a:lnTo>
                <a:lnTo>
                  <a:pt x="118233" y="8740"/>
                </a:lnTo>
                <a:lnTo>
                  <a:pt x="124542" y="8683"/>
                </a:lnTo>
                <a:lnTo>
                  <a:pt x="131605" y="7693"/>
                </a:lnTo>
                <a:lnTo>
                  <a:pt x="139172" y="6080"/>
                </a:lnTo>
                <a:lnTo>
                  <a:pt x="147074" y="4053"/>
                </a:lnTo>
                <a:lnTo>
                  <a:pt x="154247" y="2701"/>
                </a:lnTo>
                <a:lnTo>
                  <a:pt x="160934" y="1799"/>
                </a:lnTo>
                <a:lnTo>
                  <a:pt x="167297" y="1199"/>
                </a:lnTo>
                <a:lnTo>
                  <a:pt x="173444" y="798"/>
                </a:lnTo>
                <a:lnTo>
                  <a:pt x="179447" y="531"/>
                </a:lnTo>
                <a:lnTo>
                  <a:pt x="191197" y="235"/>
                </a:lnTo>
                <a:lnTo>
                  <a:pt x="242383" y="0"/>
                </a:lnTo>
                <a:lnTo>
                  <a:pt x="245408" y="951"/>
                </a:lnTo>
                <a:lnTo>
                  <a:pt x="248378" y="2538"/>
                </a:lnTo>
                <a:lnTo>
                  <a:pt x="251311" y="4549"/>
                </a:lnTo>
                <a:lnTo>
                  <a:pt x="254218" y="5889"/>
                </a:lnTo>
                <a:lnTo>
                  <a:pt x="257109" y="6783"/>
                </a:lnTo>
                <a:lnTo>
                  <a:pt x="264041" y="8217"/>
                </a:lnTo>
                <a:lnTo>
                  <a:pt x="267529" y="8413"/>
                </a:lnTo>
                <a:lnTo>
                  <a:pt x="274320" y="85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489"/>
          <p:cNvSpPr/>
          <p:nvPr/>
        </p:nvSpPr>
        <p:spPr>
          <a:xfrm>
            <a:off x="3063240" y="2125980"/>
            <a:ext cx="68580" cy="265748"/>
          </a:xfrm>
          <a:custGeom>
            <a:avLst/>
            <a:gdLst/>
            <a:ahLst/>
            <a:cxnLst/>
            <a:rect l="0" t="0" r="0" b="0"/>
            <a:pathLst>
              <a:path w="68580" h="265748">
                <a:moveTo>
                  <a:pt x="8572" y="0"/>
                </a:moveTo>
                <a:lnTo>
                  <a:pt x="353" y="0"/>
                </a:lnTo>
                <a:lnTo>
                  <a:pt x="69" y="6843"/>
                </a:lnTo>
                <a:lnTo>
                  <a:pt x="0" y="50026"/>
                </a:lnTo>
                <a:lnTo>
                  <a:pt x="952" y="55258"/>
                </a:lnTo>
                <a:lnTo>
                  <a:pt x="2540" y="60651"/>
                </a:lnTo>
                <a:lnTo>
                  <a:pt x="4551" y="66151"/>
                </a:lnTo>
                <a:lnTo>
                  <a:pt x="5891" y="71723"/>
                </a:lnTo>
                <a:lnTo>
                  <a:pt x="6785" y="77343"/>
                </a:lnTo>
                <a:lnTo>
                  <a:pt x="7380" y="82994"/>
                </a:lnTo>
                <a:lnTo>
                  <a:pt x="8730" y="88667"/>
                </a:lnTo>
                <a:lnTo>
                  <a:pt x="10582" y="94354"/>
                </a:lnTo>
                <a:lnTo>
                  <a:pt x="12770" y="100050"/>
                </a:lnTo>
                <a:lnTo>
                  <a:pt x="14228" y="105752"/>
                </a:lnTo>
                <a:lnTo>
                  <a:pt x="15200" y="111459"/>
                </a:lnTo>
                <a:lnTo>
                  <a:pt x="15848" y="117168"/>
                </a:lnTo>
                <a:lnTo>
                  <a:pt x="17233" y="122880"/>
                </a:lnTo>
                <a:lnTo>
                  <a:pt x="19108" y="128592"/>
                </a:lnTo>
                <a:lnTo>
                  <a:pt x="21311" y="134305"/>
                </a:lnTo>
                <a:lnTo>
                  <a:pt x="23732" y="140019"/>
                </a:lnTo>
                <a:lnTo>
                  <a:pt x="28962" y="151448"/>
                </a:lnTo>
                <a:lnTo>
                  <a:pt x="37262" y="168592"/>
                </a:lnTo>
                <a:lnTo>
                  <a:pt x="39129" y="173355"/>
                </a:lnTo>
                <a:lnTo>
                  <a:pt x="41203" y="181186"/>
                </a:lnTo>
                <a:lnTo>
                  <a:pt x="41756" y="185561"/>
                </a:lnTo>
                <a:lnTo>
                  <a:pt x="42125" y="190382"/>
                </a:lnTo>
                <a:lnTo>
                  <a:pt x="42371" y="195501"/>
                </a:lnTo>
                <a:lnTo>
                  <a:pt x="43487" y="200819"/>
                </a:lnTo>
                <a:lnTo>
                  <a:pt x="45184" y="206269"/>
                </a:lnTo>
                <a:lnTo>
                  <a:pt x="47267" y="211808"/>
                </a:lnTo>
                <a:lnTo>
                  <a:pt x="48656" y="216452"/>
                </a:lnTo>
                <a:lnTo>
                  <a:pt x="50200" y="224153"/>
                </a:lnTo>
                <a:lnTo>
                  <a:pt x="51564" y="227540"/>
                </a:lnTo>
                <a:lnTo>
                  <a:pt x="53426" y="230751"/>
                </a:lnTo>
                <a:lnTo>
                  <a:pt x="55620" y="233844"/>
                </a:lnTo>
                <a:lnTo>
                  <a:pt x="57082" y="236858"/>
                </a:lnTo>
                <a:lnTo>
                  <a:pt x="58707" y="242748"/>
                </a:lnTo>
                <a:lnTo>
                  <a:pt x="59429" y="248540"/>
                </a:lnTo>
                <a:lnTo>
                  <a:pt x="59893" y="255469"/>
                </a:lnTo>
                <a:lnTo>
                  <a:pt x="60883" y="256990"/>
                </a:lnTo>
                <a:lnTo>
                  <a:pt x="62496" y="258957"/>
                </a:lnTo>
                <a:lnTo>
                  <a:pt x="68579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490"/>
          <p:cNvSpPr/>
          <p:nvPr/>
        </p:nvSpPr>
        <p:spPr>
          <a:xfrm>
            <a:off x="3328987" y="2108879"/>
            <a:ext cx="300039" cy="253475"/>
          </a:xfrm>
          <a:custGeom>
            <a:avLst/>
            <a:gdLst/>
            <a:ahLst/>
            <a:cxnLst/>
            <a:rect l="0" t="0" r="0" b="0"/>
            <a:pathLst>
              <a:path w="300039" h="253475">
                <a:moveTo>
                  <a:pt x="0" y="59963"/>
                </a:moveTo>
                <a:lnTo>
                  <a:pt x="0" y="51744"/>
                </a:lnTo>
                <a:lnTo>
                  <a:pt x="2540" y="46467"/>
                </a:lnTo>
                <a:lnTo>
                  <a:pt x="4550" y="42393"/>
                </a:lnTo>
                <a:lnTo>
                  <a:pt x="7796" y="39678"/>
                </a:lnTo>
                <a:lnTo>
                  <a:pt x="11865" y="37867"/>
                </a:lnTo>
                <a:lnTo>
                  <a:pt x="16482" y="36660"/>
                </a:lnTo>
                <a:lnTo>
                  <a:pt x="21466" y="34903"/>
                </a:lnTo>
                <a:lnTo>
                  <a:pt x="26693" y="32779"/>
                </a:lnTo>
                <a:lnTo>
                  <a:pt x="32083" y="30410"/>
                </a:lnTo>
                <a:lnTo>
                  <a:pt x="43152" y="25238"/>
                </a:lnTo>
                <a:lnTo>
                  <a:pt x="82884" y="5645"/>
                </a:lnTo>
                <a:lnTo>
                  <a:pt x="88594" y="3749"/>
                </a:lnTo>
                <a:lnTo>
                  <a:pt x="94305" y="2484"/>
                </a:lnTo>
                <a:lnTo>
                  <a:pt x="100017" y="1641"/>
                </a:lnTo>
                <a:lnTo>
                  <a:pt x="105731" y="1080"/>
                </a:lnTo>
                <a:lnTo>
                  <a:pt x="111445" y="705"/>
                </a:lnTo>
                <a:lnTo>
                  <a:pt x="117159" y="455"/>
                </a:lnTo>
                <a:lnTo>
                  <a:pt x="128588" y="177"/>
                </a:lnTo>
                <a:lnTo>
                  <a:pt x="146896" y="0"/>
                </a:lnTo>
                <a:lnTo>
                  <a:pt x="156092" y="2515"/>
                </a:lnTo>
                <a:lnTo>
                  <a:pt x="161211" y="4519"/>
                </a:lnTo>
                <a:lnTo>
                  <a:pt x="169440" y="9286"/>
                </a:lnTo>
                <a:lnTo>
                  <a:pt x="176271" y="14580"/>
                </a:lnTo>
                <a:lnTo>
                  <a:pt x="182483" y="20108"/>
                </a:lnTo>
                <a:lnTo>
                  <a:pt x="188419" y="25740"/>
                </a:lnTo>
                <a:lnTo>
                  <a:pt x="191335" y="28575"/>
                </a:lnTo>
                <a:lnTo>
                  <a:pt x="192327" y="32370"/>
                </a:lnTo>
                <a:lnTo>
                  <a:pt x="192035" y="36805"/>
                </a:lnTo>
                <a:lnTo>
                  <a:pt x="190888" y="41667"/>
                </a:lnTo>
                <a:lnTo>
                  <a:pt x="190124" y="47766"/>
                </a:lnTo>
                <a:lnTo>
                  <a:pt x="189614" y="54689"/>
                </a:lnTo>
                <a:lnTo>
                  <a:pt x="189274" y="62162"/>
                </a:lnTo>
                <a:lnTo>
                  <a:pt x="188096" y="69049"/>
                </a:lnTo>
                <a:lnTo>
                  <a:pt x="186357" y="75545"/>
                </a:lnTo>
                <a:lnTo>
                  <a:pt x="184245" y="81781"/>
                </a:lnTo>
                <a:lnTo>
                  <a:pt x="181885" y="87844"/>
                </a:lnTo>
                <a:lnTo>
                  <a:pt x="179360" y="93790"/>
                </a:lnTo>
                <a:lnTo>
                  <a:pt x="174013" y="105477"/>
                </a:lnTo>
                <a:lnTo>
                  <a:pt x="168462" y="117022"/>
                </a:lnTo>
                <a:lnTo>
                  <a:pt x="164695" y="122767"/>
                </a:lnTo>
                <a:lnTo>
                  <a:pt x="160279" y="128503"/>
                </a:lnTo>
                <a:lnTo>
                  <a:pt x="155430" y="134231"/>
                </a:lnTo>
                <a:lnTo>
                  <a:pt x="151245" y="139955"/>
                </a:lnTo>
                <a:lnTo>
                  <a:pt x="147503" y="145676"/>
                </a:lnTo>
                <a:lnTo>
                  <a:pt x="144055" y="151395"/>
                </a:lnTo>
                <a:lnTo>
                  <a:pt x="140804" y="156160"/>
                </a:lnTo>
                <a:lnTo>
                  <a:pt x="134652" y="163995"/>
                </a:lnTo>
                <a:lnTo>
                  <a:pt x="131678" y="168370"/>
                </a:lnTo>
                <a:lnTo>
                  <a:pt x="128743" y="173192"/>
                </a:lnTo>
                <a:lnTo>
                  <a:pt x="125833" y="178312"/>
                </a:lnTo>
                <a:lnTo>
                  <a:pt x="123894" y="183630"/>
                </a:lnTo>
                <a:lnTo>
                  <a:pt x="122601" y="189080"/>
                </a:lnTo>
                <a:lnTo>
                  <a:pt x="121739" y="194618"/>
                </a:lnTo>
                <a:lnTo>
                  <a:pt x="121164" y="199263"/>
                </a:lnTo>
                <a:lnTo>
                  <a:pt x="120526" y="206964"/>
                </a:lnTo>
                <a:lnTo>
                  <a:pt x="120242" y="213562"/>
                </a:lnTo>
                <a:lnTo>
                  <a:pt x="120166" y="216655"/>
                </a:lnTo>
                <a:lnTo>
                  <a:pt x="121069" y="219669"/>
                </a:lnTo>
                <a:lnTo>
                  <a:pt x="124611" y="225559"/>
                </a:lnTo>
                <a:lnTo>
                  <a:pt x="126820" y="231351"/>
                </a:lnTo>
                <a:lnTo>
                  <a:pt x="127409" y="234229"/>
                </a:lnTo>
                <a:lnTo>
                  <a:pt x="128755" y="236148"/>
                </a:lnTo>
                <a:lnTo>
                  <a:pt x="130604" y="237427"/>
                </a:lnTo>
                <a:lnTo>
                  <a:pt x="132789" y="238280"/>
                </a:lnTo>
                <a:lnTo>
                  <a:pt x="140416" y="244031"/>
                </a:lnTo>
                <a:lnTo>
                  <a:pt x="143140" y="245540"/>
                </a:lnTo>
                <a:lnTo>
                  <a:pt x="148708" y="247217"/>
                </a:lnTo>
                <a:lnTo>
                  <a:pt x="157197" y="248161"/>
                </a:lnTo>
                <a:lnTo>
                  <a:pt x="165746" y="248440"/>
                </a:lnTo>
                <a:lnTo>
                  <a:pt x="173995" y="251046"/>
                </a:lnTo>
                <a:lnTo>
                  <a:pt x="178862" y="253074"/>
                </a:lnTo>
                <a:lnTo>
                  <a:pt x="184011" y="253474"/>
                </a:lnTo>
                <a:lnTo>
                  <a:pt x="189349" y="252788"/>
                </a:lnTo>
                <a:lnTo>
                  <a:pt x="194813" y="251378"/>
                </a:lnTo>
                <a:lnTo>
                  <a:pt x="200360" y="250438"/>
                </a:lnTo>
                <a:lnTo>
                  <a:pt x="205963" y="249811"/>
                </a:lnTo>
                <a:lnTo>
                  <a:pt x="211604" y="249394"/>
                </a:lnTo>
                <a:lnTo>
                  <a:pt x="217269" y="249115"/>
                </a:lnTo>
                <a:lnTo>
                  <a:pt x="228644" y="248805"/>
                </a:lnTo>
                <a:lnTo>
                  <a:pt x="234344" y="247771"/>
                </a:lnTo>
                <a:lnTo>
                  <a:pt x="240050" y="246128"/>
                </a:lnTo>
                <a:lnTo>
                  <a:pt x="245758" y="244081"/>
                </a:lnTo>
                <a:lnTo>
                  <a:pt x="251469" y="242716"/>
                </a:lnTo>
                <a:lnTo>
                  <a:pt x="257181" y="241806"/>
                </a:lnTo>
                <a:lnTo>
                  <a:pt x="262894" y="241199"/>
                </a:lnTo>
                <a:lnTo>
                  <a:pt x="268608" y="240795"/>
                </a:lnTo>
                <a:lnTo>
                  <a:pt x="274322" y="240525"/>
                </a:lnTo>
                <a:lnTo>
                  <a:pt x="280036" y="240345"/>
                </a:lnTo>
                <a:lnTo>
                  <a:pt x="284799" y="239273"/>
                </a:lnTo>
                <a:lnTo>
                  <a:pt x="288926" y="237605"/>
                </a:lnTo>
                <a:lnTo>
                  <a:pt x="300038" y="2314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491"/>
          <p:cNvSpPr/>
          <p:nvPr/>
        </p:nvSpPr>
        <p:spPr>
          <a:xfrm>
            <a:off x="3774757" y="2203488"/>
            <a:ext cx="154306" cy="16790"/>
          </a:xfrm>
          <a:custGeom>
            <a:avLst/>
            <a:gdLst/>
            <a:ahLst/>
            <a:cxnLst/>
            <a:rect l="0" t="0" r="0" b="0"/>
            <a:pathLst>
              <a:path w="154306" h="16790">
                <a:moveTo>
                  <a:pt x="0" y="16789"/>
                </a:moveTo>
                <a:lnTo>
                  <a:pt x="4551" y="12238"/>
                </a:lnTo>
                <a:lnTo>
                  <a:pt x="6844" y="10897"/>
                </a:lnTo>
                <a:lnTo>
                  <a:pt x="9325" y="10004"/>
                </a:lnTo>
                <a:lnTo>
                  <a:pt x="15600" y="8570"/>
                </a:lnTo>
                <a:lnTo>
                  <a:pt x="18020" y="8452"/>
                </a:lnTo>
                <a:lnTo>
                  <a:pt x="25789" y="8321"/>
                </a:lnTo>
                <a:lnTo>
                  <a:pt x="30528" y="7334"/>
                </a:lnTo>
                <a:lnTo>
                  <a:pt x="35592" y="5723"/>
                </a:lnTo>
                <a:lnTo>
                  <a:pt x="40873" y="3697"/>
                </a:lnTo>
                <a:lnTo>
                  <a:pt x="46298" y="2346"/>
                </a:lnTo>
                <a:lnTo>
                  <a:pt x="51821" y="1445"/>
                </a:lnTo>
                <a:lnTo>
                  <a:pt x="57407" y="845"/>
                </a:lnTo>
                <a:lnTo>
                  <a:pt x="63037" y="445"/>
                </a:lnTo>
                <a:lnTo>
                  <a:pt x="68694" y="178"/>
                </a:lnTo>
                <a:lnTo>
                  <a:pt x="74372" y="0"/>
                </a:lnTo>
                <a:lnTo>
                  <a:pt x="80061" y="834"/>
                </a:lnTo>
                <a:lnTo>
                  <a:pt x="85759" y="2342"/>
                </a:lnTo>
                <a:lnTo>
                  <a:pt x="91463" y="4300"/>
                </a:lnTo>
                <a:lnTo>
                  <a:pt x="96218" y="5606"/>
                </a:lnTo>
                <a:lnTo>
                  <a:pt x="100340" y="6476"/>
                </a:lnTo>
                <a:lnTo>
                  <a:pt x="104041" y="7056"/>
                </a:lnTo>
                <a:lnTo>
                  <a:pt x="108413" y="7443"/>
                </a:lnTo>
                <a:lnTo>
                  <a:pt x="113233" y="7701"/>
                </a:lnTo>
                <a:lnTo>
                  <a:pt x="123668" y="7987"/>
                </a:lnTo>
                <a:lnTo>
                  <a:pt x="154305" y="82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492"/>
          <p:cNvSpPr/>
          <p:nvPr/>
        </p:nvSpPr>
        <p:spPr>
          <a:xfrm>
            <a:off x="3800475" y="2280285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20473" y="8572"/>
                </a:lnTo>
                <a:lnTo>
                  <a:pt x="23173" y="7619"/>
                </a:lnTo>
                <a:lnTo>
                  <a:pt x="25926" y="6032"/>
                </a:lnTo>
                <a:lnTo>
                  <a:pt x="28714" y="4021"/>
                </a:lnTo>
                <a:lnTo>
                  <a:pt x="31525" y="2681"/>
                </a:lnTo>
                <a:lnTo>
                  <a:pt x="34352" y="1787"/>
                </a:lnTo>
                <a:lnTo>
                  <a:pt x="37188" y="1191"/>
                </a:lnTo>
                <a:lnTo>
                  <a:pt x="40985" y="794"/>
                </a:lnTo>
                <a:lnTo>
                  <a:pt x="45420" y="529"/>
                </a:lnTo>
                <a:lnTo>
                  <a:pt x="50283" y="352"/>
                </a:lnTo>
                <a:lnTo>
                  <a:pt x="70778" y="104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493"/>
          <p:cNvSpPr/>
          <p:nvPr/>
        </p:nvSpPr>
        <p:spPr>
          <a:xfrm>
            <a:off x="4331970" y="2151697"/>
            <a:ext cx="231458" cy="197168"/>
          </a:xfrm>
          <a:custGeom>
            <a:avLst/>
            <a:gdLst/>
            <a:ahLst/>
            <a:cxnLst/>
            <a:rect l="0" t="0" r="0" b="0"/>
            <a:pathLst>
              <a:path w="231458" h="197168">
                <a:moveTo>
                  <a:pt x="0" y="0"/>
                </a:moveTo>
                <a:lnTo>
                  <a:pt x="8219" y="0"/>
                </a:lnTo>
                <a:lnTo>
                  <a:pt x="13018" y="4551"/>
                </a:lnTo>
                <a:lnTo>
                  <a:pt x="15346" y="5892"/>
                </a:lnTo>
                <a:lnTo>
                  <a:pt x="20473" y="7381"/>
                </a:lnTo>
                <a:lnTo>
                  <a:pt x="22221" y="8731"/>
                </a:lnTo>
                <a:lnTo>
                  <a:pt x="23386" y="10583"/>
                </a:lnTo>
                <a:lnTo>
                  <a:pt x="24164" y="12770"/>
                </a:lnTo>
                <a:lnTo>
                  <a:pt x="27566" y="17741"/>
                </a:lnTo>
                <a:lnTo>
                  <a:pt x="32254" y="23125"/>
                </a:lnTo>
                <a:lnTo>
                  <a:pt x="37512" y="28693"/>
                </a:lnTo>
                <a:lnTo>
                  <a:pt x="45828" y="37182"/>
                </a:lnTo>
                <a:lnTo>
                  <a:pt x="49602" y="40028"/>
                </a:lnTo>
                <a:lnTo>
                  <a:pt x="54023" y="42878"/>
                </a:lnTo>
                <a:lnTo>
                  <a:pt x="58875" y="45730"/>
                </a:lnTo>
                <a:lnTo>
                  <a:pt x="63062" y="48584"/>
                </a:lnTo>
                <a:lnTo>
                  <a:pt x="70255" y="54296"/>
                </a:lnTo>
                <a:lnTo>
                  <a:pt x="74459" y="58105"/>
                </a:lnTo>
                <a:lnTo>
                  <a:pt x="84210" y="67417"/>
                </a:lnTo>
                <a:lnTo>
                  <a:pt x="109894" y="92780"/>
                </a:lnTo>
                <a:lnTo>
                  <a:pt x="114220" y="98049"/>
                </a:lnTo>
                <a:lnTo>
                  <a:pt x="118057" y="103466"/>
                </a:lnTo>
                <a:lnTo>
                  <a:pt x="121567" y="108982"/>
                </a:lnTo>
                <a:lnTo>
                  <a:pt x="125812" y="113612"/>
                </a:lnTo>
                <a:lnTo>
                  <a:pt x="130547" y="117652"/>
                </a:lnTo>
                <a:lnTo>
                  <a:pt x="135609" y="121297"/>
                </a:lnTo>
                <a:lnTo>
                  <a:pt x="140888" y="124680"/>
                </a:lnTo>
                <a:lnTo>
                  <a:pt x="146313" y="127887"/>
                </a:lnTo>
                <a:lnTo>
                  <a:pt x="151834" y="130978"/>
                </a:lnTo>
                <a:lnTo>
                  <a:pt x="156468" y="134944"/>
                </a:lnTo>
                <a:lnTo>
                  <a:pt x="160510" y="139492"/>
                </a:lnTo>
                <a:lnTo>
                  <a:pt x="164156" y="144430"/>
                </a:lnTo>
                <a:lnTo>
                  <a:pt x="168492" y="148674"/>
                </a:lnTo>
                <a:lnTo>
                  <a:pt x="173288" y="152456"/>
                </a:lnTo>
                <a:lnTo>
                  <a:pt x="178390" y="155930"/>
                </a:lnTo>
                <a:lnTo>
                  <a:pt x="182744" y="159198"/>
                </a:lnTo>
                <a:lnTo>
                  <a:pt x="186599" y="162330"/>
                </a:lnTo>
                <a:lnTo>
                  <a:pt x="193423" y="168349"/>
                </a:lnTo>
                <a:lnTo>
                  <a:pt x="199630" y="174199"/>
                </a:lnTo>
                <a:lnTo>
                  <a:pt x="201667" y="177093"/>
                </a:lnTo>
                <a:lnTo>
                  <a:pt x="203930" y="182848"/>
                </a:lnTo>
                <a:lnTo>
                  <a:pt x="205485" y="184764"/>
                </a:lnTo>
                <a:lnTo>
                  <a:pt x="207475" y="186041"/>
                </a:lnTo>
                <a:lnTo>
                  <a:pt x="209754" y="186892"/>
                </a:lnTo>
                <a:lnTo>
                  <a:pt x="214826" y="190378"/>
                </a:lnTo>
                <a:lnTo>
                  <a:pt x="221293" y="195826"/>
                </a:lnTo>
                <a:lnTo>
                  <a:pt x="224717" y="196572"/>
                </a:lnTo>
                <a:lnTo>
                  <a:pt x="231457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494"/>
          <p:cNvSpPr/>
          <p:nvPr/>
        </p:nvSpPr>
        <p:spPr>
          <a:xfrm>
            <a:off x="4417695" y="2185987"/>
            <a:ext cx="77153" cy="205741"/>
          </a:xfrm>
          <a:custGeom>
            <a:avLst/>
            <a:gdLst/>
            <a:ahLst/>
            <a:cxnLst/>
            <a:rect l="0" t="0" r="0" b="0"/>
            <a:pathLst>
              <a:path w="77153" h="205741">
                <a:moveTo>
                  <a:pt x="77152" y="0"/>
                </a:moveTo>
                <a:lnTo>
                  <a:pt x="77152" y="12770"/>
                </a:lnTo>
                <a:lnTo>
                  <a:pt x="76200" y="15181"/>
                </a:lnTo>
                <a:lnTo>
                  <a:pt x="74612" y="17741"/>
                </a:lnTo>
                <a:lnTo>
                  <a:pt x="72601" y="20400"/>
                </a:lnTo>
                <a:lnTo>
                  <a:pt x="70367" y="25894"/>
                </a:lnTo>
                <a:lnTo>
                  <a:pt x="69771" y="28693"/>
                </a:lnTo>
                <a:lnTo>
                  <a:pt x="68421" y="32464"/>
                </a:lnTo>
                <a:lnTo>
                  <a:pt x="66569" y="36882"/>
                </a:lnTo>
                <a:lnTo>
                  <a:pt x="64382" y="41733"/>
                </a:lnTo>
                <a:lnTo>
                  <a:pt x="59411" y="52203"/>
                </a:lnTo>
                <a:lnTo>
                  <a:pt x="48459" y="74447"/>
                </a:lnTo>
                <a:lnTo>
                  <a:pt x="46594" y="80111"/>
                </a:lnTo>
                <a:lnTo>
                  <a:pt x="45350" y="85793"/>
                </a:lnTo>
                <a:lnTo>
                  <a:pt x="44521" y="91485"/>
                </a:lnTo>
                <a:lnTo>
                  <a:pt x="43015" y="97185"/>
                </a:lnTo>
                <a:lnTo>
                  <a:pt x="41059" y="102890"/>
                </a:lnTo>
                <a:lnTo>
                  <a:pt x="38803" y="108598"/>
                </a:lnTo>
                <a:lnTo>
                  <a:pt x="36346" y="114309"/>
                </a:lnTo>
                <a:lnTo>
                  <a:pt x="31076" y="125734"/>
                </a:lnTo>
                <a:lnTo>
                  <a:pt x="29290" y="131448"/>
                </a:lnTo>
                <a:lnTo>
                  <a:pt x="28099" y="137162"/>
                </a:lnTo>
                <a:lnTo>
                  <a:pt x="27305" y="142876"/>
                </a:lnTo>
                <a:lnTo>
                  <a:pt x="24871" y="148591"/>
                </a:lnTo>
                <a:lnTo>
                  <a:pt x="21343" y="154306"/>
                </a:lnTo>
                <a:lnTo>
                  <a:pt x="17086" y="160020"/>
                </a:lnTo>
                <a:lnTo>
                  <a:pt x="14248" y="165735"/>
                </a:lnTo>
                <a:lnTo>
                  <a:pt x="12356" y="171450"/>
                </a:lnTo>
                <a:lnTo>
                  <a:pt x="11094" y="177165"/>
                </a:lnTo>
                <a:lnTo>
                  <a:pt x="9301" y="181928"/>
                </a:lnTo>
                <a:lnTo>
                  <a:pt x="7153" y="186055"/>
                </a:lnTo>
                <a:lnTo>
                  <a:pt x="4769" y="189759"/>
                </a:lnTo>
                <a:lnTo>
                  <a:pt x="3179" y="193181"/>
                </a:lnTo>
                <a:lnTo>
                  <a:pt x="1413" y="199523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495"/>
          <p:cNvSpPr/>
          <p:nvPr/>
        </p:nvSpPr>
        <p:spPr>
          <a:xfrm>
            <a:off x="4563427" y="2006000"/>
            <a:ext cx="300039" cy="170190"/>
          </a:xfrm>
          <a:custGeom>
            <a:avLst/>
            <a:gdLst/>
            <a:ahLst/>
            <a:cxnLst/>
            <a:rect l="0" t="0" r="0" b="0"/>
            <a:pathLst>
              <a:path w="300039" h="170190">
                <a:moveTo>
                  <a:pt x="0" y="59972"/>
                </a:moveTo>
                <a:lnTo>
                  <a:pt x="0" y="55421"/>
                </a:lnTo>
                <a:lnTo>
                  <a:pt x="953" y="54081"/>
                </a:lnTo>
                <a:lnTo>
                  <a:pt x="2540" y="53187"/>
                </a:lnTo>
                <a:lnTo>
                  <a:pt x="4551" y="52591"/>
                </a:lnTo>
                <a:lnTo>
                  <a:pt x="5892" y="51241"/>
                </a:lnTo>
                <a:lnTo>
                  <a:pt x="6785" y="49389"/>
                </a:lnTo>
                <a:lnTo>
                  <a:pt x="7381" y="47202"/>
                </a:lnTo>
                <a:lnTo>
                  <a:pt x="10583" y="42231"/>
                </a:lnTo>
                <a:lnTo>
                  <a:pt x="12770" y="39573"/>
                </a:lnTo>
                <a:lnTo>
                  <a:pt x="15181" y="36847"/>
                </a:lnTo>
                <a:lnTo>
                  <a:pt x="20400" y="31279"/>
                </a:lnTo>
                <a:lnTo>
                  <a:pt x="24077" y="28461"/>
                </a:lnTo>
                <a:lnTo>
                  <a:pt x="28434" y="25630"/>
                </a:lnTo>
                <a:lnTo>
                  <a:pt x="33243" y="22790"/>
                </a:lnTo>
                <a:lnTo>
                  <a:pt x="37403" y="19944"/>
                </a:lnTo>
                <a:lnTo>
                  <a:pt x="41127" y="17094"/>
                </a:lnTo>
                <a:lnTo>
                  <a:pt x="44563" y="14242"/>
                </a:lnTo>
                <a:lnTo>
                  <a:pt x="50921" y="11073"/>
                </a:lnTo>
                <a:lnTo>
                  <a:pt x="57874" y="8711"/>
                </a:lnTo>
                <a:lnTo>
                  <a:pt x="62396" y="6748"/>
                </a:lnTo>
                <a:lnTo>
                  <a:pt x="67314" y="4487"/>
                </a:lnTo>
                <a:lnTo>
                  <a:pt x="72499" y="2980"/>
                </a:lnTo>
                <a:lnTo>
                  <a:pt x="77860" y="1975"/>
                </a:lnTo>
                <a:lnTo>
                  <a:pt x="83339" y="1305"/>
                </a:lnTo>
                <a:lnTo>
                  <a:pt x="88897" y="858"/>
                </a:lnTo>
                <a:lnTo>
                  <a:pt x="94507" y="560"/>
                </a:lnTo>
                <a:lnTo>
                  <a:pt x="105821" y="229"/>
                </a:lnTo>
                <a:lnTo>
                  <a:pt x="129764" y="0"/>
                </a:lnTo>
                <a:lnTo>
                  <a:pt x="138953" y="2520"/>
                </a:lnTo>
                <a:lnTo>
                  <a:pt x="144070" y="4526"/>
                </a:lnTo>
                <a:lnTo>
                  <a:pt x="152296" y="6754"/>
                </a:lnTo>
                <a:lnTo>
                  <a:pt x="155823" y="7348"/>
                </a:lnTo>
                <a:lnTo>
                  <a:pt x="162282" y="10549"/>
                </a:lnTo>
                <a:lnTo>
                  <a:pt x="165338" y="12736"/>
                </a:lnTo>
                <a:lnTo>
                  <a:pt x="167376" y="15146"/>
                </a:lnTo>
                <a:lnTo>
                  <a:pt x="168734" y="17706"/>
                </a:lnTo>
                <a:lnTo>
                  <a:pt x="169639" y="20364"/>
                </a:lnTo>
                <a:lnTo>
                  <a:pt x="170243" y="23089"/>
                </a:lnTo>
                <a:lnTo>
                  <a:pt x="170645" y="25859"/>
                </a:lnTo>
                <a:lnTo>
                  <a:pt x="170913" y="28657"/>
                </a:lnTo>
                <a:lnTo>
                  <a:pt x="171092" y="31476"/>
                </a:lnTo>
                <a:lnTo>
                  <a:pt x="171291" y="37147"/>
                </a:lnTo>
                <a:lnTo>
                  <a:pt x="171403" y="50246"/>
                </a:lnTo>
                <a:lnTo>
                  <a:pt x="169513" y="54440"/>
                </a:lnTo>
                <a:lnTo>
                  <a:pt x="166349" y="58189"/>
                </a:lnTo>
                <a:lnTo>
                  <a:pt x="162334" y="61641"/>
                </a:lnTo>
                <a:lnTo>
                  <a:pt x="158705" y="65847"/>
                </a:lnTo>
                <a:lnTo>
                  <a:pt x="155334" y="70556"/>
                </a:lnTo>
                <a:lnTo>
                  <a:pt x="152134" y="75601"/>
                </a:lnTo>
                <a:lnTo>
                  <a:pt x="149047" y="79916"/>
                </a:lnTo>
                <a:lnTo>
                  <a:pt x="146037" y="83746"/>
                </a:lnTo>
                <a:lnTo>
                  <a:pt x="143078" y="87251"/>
                </a:lnTo>
                <a:lnTo>
                  <a:pt x="140153" y="90541"/>
                </a:lnTo>
                <a:lnTo>
                  <a:pt x="134363" y="96735"/>
                </a:lnTo>
                <a:lnTo>
                  <a:pt x="131485" y="100673"/>
                </a:lnTo>
                <a:lnTo>
                  <a:pt x="128614" y="105204"/>
                </a:lnTo>
                <a:lnTo>
                  <a:pt x="125748" y="110129"/>
                </a:lnTo>
                <a:lnTo>
                  <a:pt x="122885" y="114365"/>
                </a:lnTo>
                <a:lnTo>
                  <a:pt x="120023" y="118142"/>
                </a:lnTo>
                <a:lnTo>
                  <a:pt x="117163" y="121612"/>
                </a:lnTo>
                <a:lnTo>
                  <a:pt x="114304" y="124878"/>
                </a:lnTo>
                <a:lnTo>
                  <a:pt x="111445" y="128007"/>
                </a:lnTo>
                <a:lnTo>
                  <a:pt x="108587" y="131047"/>
                </a:lnTo>
                <a:lnTo>
                  <a:pt x="105728" y="133073"/>
                </a:lnTo>
                <a:lnTo>
                  <a:pt x="100013" y="135324"/>
                </a:lnTo>
                <a:lnTo>
                  <a:pt x="98108" y="136876"/>
                </a:lnTo>
                <a:lnTo>
                  <a:pt x="96838" y="138864"/>
                </a:lnTo>
                <a:lnTo>
                  <a:pt x="94799" y="144347"/>
                </a:lnTo>
                <a:lnTo>
                  <a:pt x="94520" y="147637"/>
                </a:lnTo>
                <a:lnTo>
                  <a:pt x="94341" y="152959"/>
                </a:lnTo>
                <a:lnTo>
                  <a:pt x="96857" y="156227"/>
                </a:lnTo>
                <a:lnTo>
                  <a:pt x="101682" y="161535"/>
                </a:lnTo>
                <a:lnTo>
                  <a:pt x="103031" y="161971"/>
                </a:lnTo>
                <a:lnTo>
                  <a:pt x="107069" y="162455"/>
                </a:lnTo>
                <a:lnTo>
                  <a:pt x="109480" y="163536"/>
                </a:lnTo>
                <a:lnTo>
                  <a:pt x="114697" y="167278"/>
                </a:lnTo>
                <a:lnTo>
                  <a:pt x="118375" y="168657"/>
                </a:lnTo>
                <a:lnTo>
                  <a:pt x="127541" y="170189"/>
                </a:lnTo>
                <a:lnTo>
                  <a:pt x="131700" y="169645"/>
                </a:lnTo>
                <a:lnTo>
                  <a:pt x="135425" y="168330"/>
                </a:lnTo>
                <a:lnTo>
                  <a:pt x="138860" y="166501"/>
                </a:lnTo>
                <a:lnTo>
                  <a:pt x="147759" y="164468"/>
                </a:lnTo>
                <a:lnTo>
                  <a:pt x="152798" y="163926"/>
                </a:lnTo>
                <a:lnTo>
                  <a:pt x="158063" y="163565"/>
                </a:lnTo>
                <a:lnTo>
                  <a:pt x="163478" y="163324"/>
                </a:lnTo>
                <a:lnTo>
                  <a:pt x="174574" y="163056"/>
                </a:lnTo>
                <a:lnTo>
                  <a:pt x="185856" y="162937"/>
                </a:lnTo>
                <a:lnTo>
                  <a:pt x="191532" y="161953"/>
                </a:lnTo>
                <a:lnTo>
                  <a:pt x="197220" y="160344"/>
                </a:lnTo>
                <a:lnTo>
                  <a:pt x="202918" y="158319"/>
                </a:lnTo>
                <a:lnTo>
                  <a:pt x="208621" y="156969"/>
                </a:lnTo>
                <a:lnTo>
                  <a:pt x="214328" y="156069"/>
                </a:lnTo>
                <a:lnTo>
                  <a:pt x="220038" y="155470"/>
                </a:lnTo>
                <a:lnTo>
                  <a:pt x="225750" y="155070"/>
                </a:lnTo>
                <a:lnTo>
                  <a:pt x="231462" y="154803"/>
                </a:lnTo>
                <a:lnTo>
                  <a:pt x="237176" y="154625"/>
                </a:lnTo>
                <a:lnTo>
                  <a:pt x="242889" y="153554"/>
                </a:lnTo>
                <a:lnTo>
                  <a:pt x="248604" y="151888"/>
                </a:lnTo>
                <a:lnTo>
                  <a:pt x="254319" y="149824"/>
                </a:lnTo>
                <a:lnTo>
                  <a:pt x="260034" y="148448"/>
                </a:lnTo>
                <a:lnTo>
                  <a:pt x="265748" y="147531"/>
                </a:lnTo>
                <a:lnTo>
                  <a:pt x="271463" y="146920"/>
                </a:lnTo>
                <a:lnTo>
                  <a:pt x="280353" y="146241"/>
                </a:lnTo>
                <a:lnTo>
                  <a:pt x="284056" y="146059"/>
                </a:lnTo>
                <a:lnTo>
                  <a:pt x="287478" y="144986"/>
                </a:lnTo>
                <a:lnTo>
                  <a:pt x="290713" y="143318"/>
                </a:lnTo>
                <a:lnTo>
                  <a:pt x="300038" y="1371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496"/>
          <p:cNvSpPr/>
          <p:nvPr/>
        </p:nvSpPr>
        <p:spPr>
          <a:xfrm>
            <a:off x="5043487" y="2288962"/>
            <a:ext cx="274321" cy="17041"/>
          </a:xfrm>
          <a:custGeom>
            <a:avLst/>
            <a:gdLst/>
            <a:ahLst/>
            <a:cxnLst/>
            <a:rect l="0" t="0" r="0" b="0"/>
            <a:pathLst>
              <a:path w="274321" h="17041">
                <a:moveTo>
                  <a:pt x="0" y="17040"/>
                </a:moveTo>
                <a:lnTo>
                  <a:pt x="12770" y="17040"/>
                </a:lnTo>
                <a:lnTo>
                  <a:pt x="16134" y="16088"/>
                </a:lnTo>
                <a:lnTo>
                  <a:pt x="20281" y="14500"/>
                </a:lnTo>
                <a:lnTo>
                  <a:pt x="24950" y="12489"/>
                </a:lnTo>
                <a:lnTo>
                  <a:pt x="29969" y="11148"/>
                </a:lnTo>
                <a:lnTo>
                  <a:pt x="35219" y="10255"/>
                </a:lnTo>
                <a:lnTo>
                  <a:pt x="40625" y="9659"/>
                </a:lnTo>
                <a:lnTo>
                  <a:pt x="47085" y="9262"/>
                </a:lnTo>
                <a:lnTo>
                  <a:pt x="61884" y="8821"/>
                </a:lnTo>
                <a:lnTo>
                  <a:pt x="81730" y="8572"/>
                </a:lnTo>
                <a:lnTo>
                  <a:pt x="88777" y="7585"/>
                </a:lnTo>
                <a:lnTo>
                  <a:pt x="96332" y="5974"/>
                </a:lnTo>
                <a:lnTo>
                  <a:pt x="104227" y="3948"/>
                </a:lnTo>
                <a:lnTo>
                  <a:pt x="112347" y="2597"/>
                </a:lnTo>
                <a:lnTo>
                  <a:pt x="120618" y="1696"/>
                </a:lnTo>
                <a:lnTo>
                  <a:pt x="128989" y="1096"/>
                </a:lnTo>
                <a:lnTo>
                  <a:pt x="136476" y="696"/>
                </a:lnTo>
                <a:lnTo>
                  <a:pt x="149873" y="251"/>
                </a:lnTo>
                <a:lnTo>
                  <a:pt x="168126" y="0"/>
                </a:lnTo>
                <a:lnTo>
                  <a:pt x="174949" y="918"/>
                </a:lnTo>
                <a:lnTo>
                  <a:pt x="182356" y="2482"/>
                </a:lnTo>
                <a:lnTo>
                  <a:pt x="190150" y="4477"/>
                </a:lnTo>
                <a:lnTo>
                  <a:pt x="196300" y="5807"/>
                </a:lnTo>
                <a:lnTo>
                  <a:pt x="201351" y="6694"/>
                </a:lnTo>
                <a:lnTo>
                  <a:pt x="205672" y="7285"/>
                </a:lnTo>
                <a:lnTo>
                  <a:pt x="211410" y="7679"/>
                </a:lnTo>
                <a:lnTo>
                  <a:pt x="218092" y="7942"/>
                </a:lnTo>
                <a:lnTo>
                  <a:pt x="240247" y="8364"/>
                </a:lnTo>
                <a:lnTo>
                  <a:pt x="274320" y="8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497"/>
          <p:cNvSpPr/>
          <p:nvPr/>
        </p:nvSpPr>
        <p:spPr>
          <a:xfrm>
            <a:off x="5189220" y="2194560"/>
            <a:ext cx="94298" cy="197168"/>
          </a:xfrm>
          <a:custGeom>
            <a:avLst/>
            <a:gdLst/>
            <a:ahLst/>
            <a:cxnLst/>
            <a:rect l="0" t="0" r="0" b="0"/>
            <a:pathLst>
              <a:path w="94298" h="197168">
                <a:moveTo>
                  <a:pt x="0" y="0"/>
                </a:moveTo>
                <a:lnTo>
                  <a:pt x="0" y="20473"/>
                </a:lnTo>
                <a:lnTo>
                  <a:pt x="952" y="24126"/>
                </a:lnTo>
                <a:lnTo>
                  <a:pt x="2540" y="28466"/>
                </a:lnTo>
                <a:lnTo>
                  <a:pt x="4550" y="33265"/>
                </a:lnTo>
                <a:lnTo>
                  <a:pt x="6843" y="37417"/>
                </a:lnTo>
                <a:lnTo>
                  <a:pt x="9324" y="41137"/>
                </a:lnTo>
                <a:lnTo>
                  <a:pt x="11931" y="44569"/>
                </a:lnTo>
                <a:lnTo>
                  <a:pt x="13669" y="48763"/>
                </a:lnTo>
                <a:lnTo>
                  <a:pt x="14828" y="53463"/>
                </a:lnTo>
                <a:lnTo>
                  <a:pt x="15600" y="58502"/>
                </a:lnTo>
                <a:lnTo>
                  <a:pt x="17067" y="63766"/>
                </a:lnTo>
                <a:lnTo>
                  <a:pt x="18998" y="69181"/>
                </a:lnTo>
                <a:lnTo>
                  <a:pt x="21238" y="74695"/>
                </a:lnTo>
                <a:lnTo>
                  <a:pt x="23683" y="79324"/>
                </a:lnTo>
                <a:lnTo>
                  <a:pt x="26266" y="83363"/>
                </a:lnTo>
                <a:lnTo>
                  <a:pt x="28940" y="87007"/>
                </a:lnTo>
                <a:lnTo>
                  <a:pt x="30724" y="91342"/>
                </a:lnTo>
                <a:lnTo>
                  <a:pt x="31912" y="96137"/>
                </a:lnTo>
                <a:lnTo>
                  <a:pt x="32705" y="101239"/>
                </a:lnTo>
                <a:lnTo>
                  <a:pt x="34185" y="106545"/>
                </a:lnTo>
                <a:lnTo>
                  <a:pt x="36126" y="111987"/>
                </a:lnTo>
                <a:lnTo>
                  <a:pt x="38370" y="117521"/>
                </a:lnTo>
                <a:lnTo>
                  <a:pt x="40820" y="122162"/>
                </a:lnTo>
                <a:lnTo>
                  <a:pt x="43406" y="126209"/>
                </a:lnTo>
                <a:lnTo>
                  <a:pt x="46082" y="129859"/>
                </a:lnTo>
                <a:lnTo>
                  <a:pt x="48819" y="134198"/>
                </a:lnTo>
                <a:lnTo>
                  <a:pt x="51596" y="138995"/>
                </a:lnTo>
                <a:lnTo>
                  <a:pt x="54400" y="144098"/>
                </a:lnTo>
                <a:lnTo>
                  <a:pt x="57221" y="148453"/>
                </a:lnTo>
                <a:lnTo>
                  <a:pt x="60055" y="152308"/>
                </a:lnTo>
                <a:lnTo>
                  <a:pt x="62896" y="155831"/>
                </a:lnTo>
                <a:lnTo>
                  <a:pt x="65743" y="159132"/>
                </a:lnTo>
                <a:lnTo>
                  <a:pt x="68593" y="162286"/>
                </a:lnTo>
                <a:lnTo>
                  <a:pt x="71447" y="165340"/>
                </a:lnTo>
                <a:lnTo>
                  <a:pt x="73349" y="168329"/>
                </a:lnTo>
                <a:lnTo>
                  <a:pt x="75462" y="174190"/>
                </a:lnTo>
                <a:lnTo>
                  <a:pt x="76978" y="177087"/>
                </a:lnTo>
                <a:lnTo>
                  <a:pt x="78941" y="179970"/>
                </a:lnTo>
                <a:lnTo>
                  <a:pt x="84384" y="186891"/>
                </a:lnTo>
                <a:lnTo>
                  <a:pt x="85783" y="188411"/>
                </a:lnTo>
                <a:lnTo>
                  <a:pt x="94297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498"/>
          <p:cNvSpPr/>
          <p:nvPr/>
        </p:nvSpPr>
        <p:spPr>
          <a:xfrm>
            <a:off x="5454967" y="2125992"/>
            <a:ext cx="308611" cy="231442"/>
          </a:xfrm>
          <a:custGeom>
            <a:avLst/>
            <a:gdLst/>
            <a:ahLst/>
            <a:cxnLst/>
            <a:rect l="0" t="0" r="0" b="0"/>
            <a:pathLst>
              <a:path w="308611" h="231442">
                <a:moveTo>
                  <a:pt x="0" y="59995"/>
                </a:moveTo>
                <a:lnTo>
                  <a:pt x="0" y="55444"/>
                </a:lnTo>
                <a:lnTo>
                  <a:pt x="953" y="53151"/>
                </a:lnTo>
                <a:lnTo>
                  <a:pt x="5891" y="46325"/>
                </a:lnTo>
                <a:lnTo>
                  <a:pt x="10583" y="40997"/>
                </a:lnTo>
                <a:lnTo>
                  <a:pt x="20400" y="31054"/>
                </a:lnTo>
                <a:lnTo>
                  <a:pt x="23125" y="29271"/>
                </a:lnTo>
                <a:lnTo>
                  <a:pt x="36883" y="23869"/>
                </a:lnTo>
                <a:lnTo>
                  <a:pt x="45920" y="19174"/>
                </a:lnTo>
                <a:lnTo>
                  <a:pt x="53111" y="13913"/>
                </a:lnTo>
                <a:lnTo>
                  <a:pt x="62022" y="8399"/>
                </a:lnTo>
                <a:lnTo>
                  <a:pt x="67066" y="5595"/>
                </a:lnTo>
                <a:lnTo>
                  <a:pt x="72333" y="3726"/>
                </a:lnTo>
                <a:lnTo>
                  <a:pt x="77749" y="2480"/>
                </a:lnTo>
                <a:lnTo>
                  <a:pt x="83266" y="1649"/>
                </a:lnTo>
                <a:lnTo>
                  <a:pt x="91935" y="726"/>
                </a:lnTo>
                <a:lnTo>
                  <a:pt x="99915" y="316"/>
                </a:lnTo>
                <a:lnTo>
                  <a:pt x="114165" y="85"/>
                </a:lnTo>
                <a:lnTo>
                  <a:pt x="131051" y="0"/>
                </a:lnTo>
                <a:lnTo>
                  <a:pt x="134040" y="949"/>
                </a:lnTo>
                <a:lnTo>
                  <a:pt x="139901" y="4542"/>
                </a:lnTo>
                <a:lnTo>
                  <a:pt x="145681" y="9314"/>
                </a:lnTo>
                <a:lnTo>
                  <a:pt x="148556" y="11920"/>
                </a:lnTo>
                <a:lnTo>
                  <a:pt x="150472" y="14610"/>
                </a:lnTo>
                <a:lnTo>
                  <a:pt x="152601" y="20139"/>
                </a:lnTo>
                <a:lnTo>
                  <a:pt x="156088" y="25771"/>
                </a:lnTo>
                <a:lnTo>
                  <a:pt x="158351" y="28607"/>
                </a:lnTo>
                <a:lnTo>
                  <a:pt x="158908" y="32402"/>
                </a:lnTo>
                <a:lnTo>
                  <a:pt x="158326" y="36837"/>
                </a:lnTo>
                <a:lnTo>
                  <a:pt x="156985" y="41699"/>
                </a:lnTo>
                <a:lnTo>
                  <a:pt x="156092" y="46845"/>
                </a:lnTo>
                <a:lnTo>
                  <a:pt x="155496" y="52181"/>
                </a:lnTo>
                <a:lnTo>
                  <a:pt x="155099" y="57643"/>
                </a:lnTo>
                <a:lnTo>
                  <a:pt x="153882" y="62237"/>
                </a:lnTo>
                <a:lnTo>
                  <a:pt x="152118" y="66252"/>
                </a:lnTo>
                <a:lnTo>
                  <a:pt x="149990" y="69882"/>
                </a:lnTo>
                <a:lnTo>
                  <a:pt x="147618" y="74206"/>
                </a:lnTo>
                <a:lnTo>
                  <a:pt x="139729" y="89394"/>
                </a:lnTo>
                <a:lnTo>
                  <a:pt x="117146" y="134322"/>
                </a:lnTo>
                <a:lnTo>
                  <a:pt x="115245" y="140027"/>
                </a:lnTo>
                <a:lnTo>
                  <a:pt x="113977" y="145734"/>
                </a:lnTo>
                <a:lnTo>
                  <a:pt x="113133" y="151445"/>
                </a:lnTo>
                <a:lnTo>
                  <a:pt x="111617" y="157156"/>
                </a:lnTo>
                <a:lnTo>
                  <a:pt x="109654" y="162869"/>
                </a:lnTo>
                <a:lnTo>
                  <a:pt x="107393" y="168583"/>
                </a:lnTo>
                <a:lnTo>
                  <a:pt x="105885" y="174297"/>
                </a:lnTo>
                <a:lnTo>
                  <a:pt x="104880" y="180011"/>
                </a:lnTo>
                <a:lnTo>
                  <a:pt x="104210" y="185726"/>
                </a:lnTo>
                <a:lnTo>
                  <a:pt x="103764" y="190488"/>
                </a:lnTo>
                <a:lnTo>
                  <a:pt x="103465" y="194615"/>
                </a:lnTo>
                <a:lnTo>
                  <a:pt x="103135" y="201741"/>
                </a:lnTo>
                <a:lnTo>
                  <a:pt x="102988" y="208083"/>
                </a:lnTo>
                <a:lnTo>
                  <a:pt x="102880" y="225686"/>
                </a:lnTo>
                <a:lnTo>
                  <a:pt x="103830" y="227606"/>
                </a:lnTo>
                <a:lnTo>
                  <a:pt x="105415" y="228885"/>
                </a:lnTo>
                <a:lnTo>
                  <a:pt x="107424" y="229739"/>
                </a:lnTo>
                <a:lnTo>
                  <a:pt x="114803" y="230940"/>
                </a:lnTo>
                <a:lnTo>
                  <a:pt x="123021" y="231295"/>
                </a:lnTo>
                <a:lnTo>
                  <a:pt x="135284" y="231416"/>
                </a:lnTo>
                <a:lnTo>
                  <a:pt x="160526" y="231441"/>
                </a:lnTo>
                <a:lnTo>
                  <a:pt x="166072" y="230490"/>
                </a:lnTo>
                <a:lnTo>
                  <a:pt x="171675" y="228903"/>
                </a:lnTo>
                <a:lnTo>
                  <a:pt x="177315" y="226893"/>
                </a:lnTo>
                <a:lnTo>
                  <a:pt x="182980" y="224600"/>
                </a:lnTo>
                <a:lnTo>
                  <a:pt x="188661" y="222119"/>
                </a:lnTo>
                <a:lnTo>
                  <a:pt x="194355" y="219513"/>
                </a:lnTo>
                <a:lnTo>
                  <a:pt x="200055" y="217775"/>
                </a:lnTo>
                <a:lnTo>
                  <a:pt x="205760" y="216617"/>
                </a:lnTo>
                <a:lnTo>
                  <a:pt x="211468" y="215845"/>
                </a:lnTo>
                <a:lnTo>
                  <a:pt x="218131" y="214377"/>
                </a:lnTo>
                <a:lnTo>
                  <a:pt x="225431" y="212447"/>
                </a:lnTo>
                <a:lnTo>
                  <a:pt x="233155" y="210207"/>
                </a:lnTo>
                <a:lnTo>
                  <a:pt x="240209" y="207761"/>
                </a:lnTo>
                <a:lnTo>
                  <a:pt x="246817" y="205178"/>
                </a:lnTo>
                <a:lnTo>
                  <a:pt x="253127" y="202504"/>
                </a:lnTo>
                <a:lnTo>
                  <a:pt x="259239" y="200721"/>
                </a:lnTo>
                <a:lnTo>
                  <a:pt x="265219" y="199532"/>
                </a:lnTo>
                <a:lnTo>
                  <a:pt x="271110" y="198740"/>
                </a:lnTo>
                <a:lnTo>
                  <a:pt x="276942" y="197259"/>
                </a:lnTo>
                <a:lnTo>
                  <a:pt x="282736" y="195319"/>
                </a:lnTo>
                <a:lnTo>
                  <a:pt x="288503" y="193074"/>
                </a:lnTo>
                <a:lnTo>
                  <a:pt x="297451" y="190579"/>
                </a:lnTo>
                <a:lnTo>
                  <a:pt x="308610" y="1885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499"/>
          <p:cNvSpPr/>
          <p:nvPr/>
        </p:nvSpPr>
        <p:spPr>
          <a:xfrm>
            <a:off x="5772150" y="2168842"/>
            <a:ext cx="291466" cy="171451"/>
          </a:xfrm>
          <a:custGeom>
            <a:avLst/>
            <a:gdLst/>
            <a:ahLst/>
            <a:cxnLst/>
            <a:rect l="0" t="0" r="0" b="0"/>
            <a:pathLst>
              <a:path w="291466" h="17145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0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380" y="20151"/>
                </a:lnTo>
                <a:lnTo>
                  <a:pt x="9683" y="22959"/>
                </a:lnTo>
                <a:lnTo>
                  <a:pt x="13122" y="25784"/>
                </a:lnTo>
                <a:lnTo>
                  <a:pt x="17321" y="28619"/>
                </a:lnTo>
                <a:lnTo>
                  <a:pt x="21072" y="32414"/>
                </a:lnTo>
                <a:lnTo>
                  <a:pt x="24526" y="36850"/>
                </a:lnTo>
                <a:lnTo>
                  <a:pt x="27780" y="41712"/>
                </a:lnTo>
                <a:lnTo>
                  <a:pt x="30903" y="45905"/>
                </a:lnTo>
                <a:lnTo>
                  <a:pt x="33936" y="49653"/>
                </a:lnTo>
                <a:lnTo>
                  <a:pt x="36912" y="53105"/>
                </a:lnTo>
                <a:lnTo>
                  <a:pt x="40800" y="56358"/>
                </a:lnTo>
                <a:lnTo>
                  <a:pt x="45298" y="59480"/>
                </a:lnTo>
                <a:lnTo>
                  <a:pt x="50201" y="62513"/>
                </a:lnTo>
                <a:lnTo>
                  <a:pt x="55374" y="66440"/>
                </a:lnTo>
                <a:lnTo>
                  <a:pt x="60728" y="70964"/>
                </a:lnTo>
                <a:lnTo>
                  <a:pt x="70805" y="80117"/>
                </a:lnTo>
                <a:lnTo>
                  <a:pt x="78459" y="87360"/>
                </a:lnTo>
                <a:lnTo>
                  <a:pt x="83738" y="90625"/>
                </a:lnTo>
                <a:lnTo>
                  <a:pt x="90115" y="93754"/>
                </a:lnTo>
                <a:lnTo>
                  <a:pt x="97225" y="96793"/>
                </a:lnTo>
                <a:lnTo>
                  <a:pt x="110203" y="102709"/>
                </a:lnTo>
                <a:lnTo>
                  <a:pt x="134057" y="114268"/>
                </a:lnTo>
                <a:lnTo>
                  <a:pt x="140806" y="117136"/>
                </a:lnTo>
                <a:lnTo>
                  <a:pt x="148163" y="120001"/>
                </a:lnTo>
                <a:lnTo>
                  <a:pt x="155925" y="122863"/>
                </a:lnTo>
                <a:lnTo>
                  <a:pt x="163005" y="125724"/>
                </a:lnTo>
                <a:lnTo>
                  <a:pt x="169630" y="128583"/>
                </a:lnTo>
                <a:lnTo>
                  <a:pt x="182071" y="134301"/>
                </a:lnTo>
                <a:lnTo>
                  <a:pt x="193950" y="140017"/>
                </a:lnTo>
                <a:lnTo>
                  <a:pt x="199785" y="141922"/>
                </a:lnTo>
                <a:lnTo>
                  <a:pt x="205580" y="143192"/>
                </a:lnTo>
                <a:lnTo>
                  <a:pt x="211349" y="144039"/>
                </a:lnTo>
                <a:lnTo>
                  <a:pt x="217099" y="145556"/>
                </a:lnTo>
                <a:lnTo>
                  <a:pt x="222837" y="147520"/>
                </a:lnTo>
                <a:lnTo>
                  <a:pt x="228568" y="149781"/>
                </a:lnTo>
                <a:lnTo>
                  <a:pt x="234293" y="151290"/>
                </a:lnTo>
                <a:lnTo>
                  <a:pt x="240015" y="152295"/>
                </a:lnTo>
                <a:lnTo>
                  <a:pt x="245735" y="152965"/>
                </a:lnTo>
                <a:lnTo>
                  <a:pt x="254630" y="156249"/>
                </a:lnTo>
                <a:lnTo>
                  <a:pt x="258336" y="158459"/>
                </a:lnTo>
                <a:lnTo>
                  <a:pt x="262711" y="159932"/>
                </a:lnTo>
                <a:lnTo>
                  <a:pt x="267533" y="160914"/>
                </a:lnTo>
                <a:lnTo>
                  <a:pt x="272653" y="161568"/>
                </a:lnTo>
                <a:lnTo>
                  <a:pt x="280881" y="162296"/>
                </a:lnTo>
                <a:lnTo>
                  <a:pt x="284409" y="162490"/>
                </a:lnTo>
                <a:lnTo>
                  <a:pt x="286761" y="163572"/>
                </a:lnTo>
                <a:lnTo>
                  <a:pt x="288329" y="165245"/>
                </a:lnTo>
                <a:lnTo>
                  <a:pt x="291465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500"/>
          <p:cNvSpPr/>
          <p:nvPr/>
        </p:nvSpPr>
        <p:spPr>
          <a:xfrm>
            <a:off x="5815012" y="2177414"/>
            <a:ext cx="188596" cy="197169"/>
          </a:xfrm>
          <a:custGeom>
            <a:avLst/>
            <a:gdLst/>
            <a:ahLst/>
            <a:cxnLst/>
            <a:rect l="0" t="0" r="0" b="0"/>
            <a:pathLst>
              <a:path w="188596" h="197169">
                <a:moveTo>
                  <a:pt x="188595" y="0"/>
                </a:moveTo>
                <a:lnTo>
                  <a:pt x="180376" y="0"/>
                </a:lnTo>
                <a:lnTo>
                  <a:pt x="180127" y="4551"/>
                </a:lnTo>
                <a:lnTo>
                  <a:pt x="179140" y="6844"/>
                </a:lnTo>
                <a:lnTo>
                  <a:pt x="173200" y="15575"/>
                </a:lnTo>
                <a:lnTo>
                  <a:pt x="170711" y="19909"/>
                </a:lnTo>
                <a:lnTo>
                  <a:pt x="168100" y="24703"/>
                </a:lnTo>
                <a:lnTo>
                  <a:pt x="164454" y="28851"/>
                </a:lnTo>
                <a:lnTo>
                  <a:pt x="160119" y="32569"/>
                </a:lnTo>
                <a:lnTo>
                  <a:pt x="155323" y="36000"/>
                </a:lnTo>
                <a:lnTo>
                  <a:pt x="150221" y="40193"/>
                </a:lnTo>
                <a:lnTo>
                  <a:pt x="144915" y="44893"/>
                </a:lnTo>
                <a:lnTo>
                  <a:pt x="139472" y="49932"/>
                </a:lnTo>
                <a:lnTo>
                  <a:pt x="134892" y="55195"/>
                </a:lnTo>
                <a:lnTo>
                  <a:pt x="130885" y="60610"/>
                </a:lnTo>
                <a:lnTo>
                  <a:pt x="113061" y="87538"/>
                </a:lnTo>
                <a:lnTo>
                  <a:pt x="107759" y="94554"/>
                </a:lnTo>
                <a:lnTo>
                  <a:pt x="102319" y="101136"/>
                </a:lnTo>
                <a:lnTo>
                  <a:pt x="96788" y="107429"/>
                </a:lnTo>
                <a:lnTo>
                  <a:pt x="91195" y="113530"/>
                </a:lnTo>
                <a:lnTo>
                  <a:pt x="79901" y="125388"/>
                </a:lnTo>
                <a:lnTo>
                  <a:pt x="62833" y="142774"/>
                </a:lnTo>
                <a:lnTo>
                  <a:pt x="57129" y="147570"/>
                </a:lnTo>
                <a:lnTo>
                  <a:pt x="51421" y="151720"/>
                </a:lnTo>
                <a:lnTo>
                  <a:pt x="45710" y="155440"/>
                </a:lnTo>
                <a:lnTo>
                  <a:pt x="40951" y="159824"/>
                </a:lnTo>
                <a:lnTo>
                  <a:pt x="36826" y="164652"/>
                </a:lnTo>
                <a:lnTo>
                  <a:pt x="33123" y="169776"/>
                </a:lnTo>
                <a:lnTo>
                  <a:pt x="28749" y="173192"/>
                </a:lnTo>
                <a:lnTo>
                  <a:pt x="23929" y="175469"/>
                </a:lnTo>
                <a:lnTo>
                  <a:pt x="18810" y="176987"/>
                </a:lnTo>
                <a:lnTo>
                  <a:pt x="14445" y="179904"/>
                </a:lnTo>
                <a:lnTo>
                  <a:pt x="10583" y="183754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501"/>
          <p:cNvSpPr/>
          <p:nvPr/>
        </p:nvSpPr>
        <p:spPr>
          <a:xfrm>
            <a:off x="2557462" y="2743209"/>
            <a:ext cx="300039" cy="333083"/>
          </a:xfrm>
          <a:custGeom>
            <a:avLst/>
            <a:gdLst/>
            <a:ahLst/>
            <a:cxnLst/>
            <a:rect l="0" t="0" r="0" b="0"/>
            <a:pathLst>
              <a:path w="300039" h="333083">
                <a:moveTo>
                  <a:pt x="0" y="59998"/>
                </a:moveTo>
                <a:lnTo>
                  <a:pt x="0" y="44054"/>
                </a:lnTo>
                <a:lnTo>
                  <a:pt x="6844" y="36247"/>
                </a:lnTo>
                <a:lnTo>
                  <a:pt x="11932" y="31027"/>
                </a:lnTo>
                <a:lnTo>
                  <a:pt x="14622" y="29254"/>
                </a:lnTo>
                <a:lnTo>
                  <a:pt x="22959" y="25806"/>
                </a:lnTo>
                <a:lnTo>
                  <a:pt x="31462" y="20128"/>
                </a:lnTo>
                <a:lnTo>
                  <a:pt x="40014" y="17070"/>
                </a:lnTo>
                <a:lnTo>
                  <a:pt x="48580" y="11507"/>
                </a:lnTo>
                <a:lnTo>
                  <a:pt x="54294" y="9871"/>
                </a:lnTo>
                <a:lnTo>
                  <a:pt x="62548" y="9145"/>
                </a:lnTo>
                <a:lnTo>
                  <a:pt x="67416" y="8951"/>
                </a:lnTo>
                <a:lnTo>
                  <a:pt x="71614" y="7869"/>
                </a:lnTo>
                <a:lnTo>
                  <a:pt x="78818" y="4127"/>
                </a:lnTo>
                <a:lnTo>
                  <a:pt x="87735" y="1829"/>
                </a:lnTo>
                <a:lnTo>
                  <a:pt x="97096" y="808"/>
                </a:lnTo>
                <a:lnTo>
                  <a:pt x="104431" y="354"/>
                </a:lnTo>
                <a:lnTo>
                  <a:pt x="110866" y="152"/>
                </a:lnTo>
                <a:lnTo>
                  <a:pt x="122384" y="38"/>
                </a:lnTo>
                <a:lnTo>
                  <a:pt x="138792" y="0"/>
                </a:lnTo>
                <a:lnTo>
                  <a:pt x="147728" y="2535"/>
                </a:lnTo>
                <a:lnTo>
                  <a:pt x="157097" y="5884"/>
                </a:lnTo>
                <a:lnTo>
                  <a:pt x="164436" y="7372"/>
                </a:lnTo>
                <a:lnTo>
                  <a:pt x="170873" y="10574"/>
                </a:lnTo>
                <a:lnTo>
                  <a:pt x="177861" y="15172"/>
                </a:lnTo>
                <a:lnTo>
                  <a:pt x="182391" y="17731"/>
                </a:lnTo>
                <a:lnTo>
                  <a:pt x="191553" y="23115"/>
                </a:lnTo>
                <a:lnTo>
                  <a:pt x="198800" y="28683"/>
                </a:lnTo>
                <a:lnTo>
                  <a:pt x="201113" y="32454"/>
                </a:lnTo>
                <a:lnTo>
                  <a:pt x="203684" y="41724"/>
                </a:lnTo>
                <a:lnTo>
                  <a:pt x="207366" y="49654"/>
                </a:lnTo>
                <a:lnTo>
                  <a:pt x="209682" y="53102"/>
                </a:lnTo>
                <a:lnTo>
                  <a:pt x="212254" y="62013"/>
                </a:lnTo>
                <a:lnTo>
                  <a:pt x="213398" y="72324"/>
                </a:lnTo>
                <a:lnTo>
                  <a:pt x="213703" y="77740"/>
                </a:lnTo>
                <a:lnTo>
                  <a:pt x="214041" y="87886"/>
                </a:lnTo>
                <a:lnTo>
                  <a:pt x="214232" y="99905"/>
                </a:lnTo>
                <a:lnTo>
                  <a:pt x="214302" y="126084"/>
                </a:lnTo>
                <a:lnTo>
                  <a:pt x="213353" y="131678"/>
                </a:lnTo>
                <a:lnTo>
                  <a:pt x="211768" y="137312"/>
                </a:lnTo>
                <a:lnTo>
                  <a:pt x="207467" y="147700"/>
                </a:lnTo>
                <a:lnTo>
                  <a:pt x="199690" y="159855"/>
                </a:lnTo>
                <a:lnTo>
                  <a:pt x="194161" y="169784"/>
                </a:lnTo>
                <a:lnTo>
                  <a:pt x="188529" y="178007"/>
                </a:lnTo>
                <a:lnTo>
                  <a:pt x="182851" y="185789"/>
                </a:lnTo>
                <a:lnTo>
                  <a:pt x="177152" y="195598"/>
                </a:lnTo>
                <a:lnTo>
                  <a:pt x="173984" y="203767"/>
                </a:lnTo>
                <a:lnTo>
                  <a:pt x="173139" y="207279"/>
                </a:lnTo>
                <a:lnTo>
                  <a:pt x="170671" y="210573"/>
                </a:lnTo>
                <a:lnTo>
                  <a:pt x="162849" y="216773"/>
                </a:lnTo>
                <a:lnTo>
                  <a:pt x="155562" y="225243"/>
                </a:lnTo>
                <a:lnTo>
                  <a:pt x="152286" y="230169"/>
                </a:lnTo>
                <a:lnTo>
                  <a:pt x="143565" y="238182"/>
                </a:lnTo>
                <a:lnTo>
                  <a:pt x="134292" y="244918"/>
                </a:lnTo>
                <a:lnTo>
                  <a:pt x="126995" y="251088"/>
                </a:lnTo>
                <a:lnTo>
                  <a:pt x="122083" y="255365"/>
                </a:lnTo>
                <a:lnTo>
                  <a:pt x="115854" y="258905"/>
                </a:lnTo>
                <a:lnTo>
                  <a:pt x="107688" y="263654"/>
                </a:lnTo>
                <a:lnTo>
                  <a:pt x="100884" y="268939"/>
                </a:lnTo>
                <a:lnTo>
                  <a:pt x="94685" y="271923"/>
                </a:lnTo>
                <a:lnTo>
                  <a:pt x="85840" y="273603"/>
                </a:lnTo>
                <a:lnTo>
                  <a:pt x="82944" y="273839"/>
                </a:lnTo>
                <a:lnTo>
                  <a:pt x="80061" y="274949"/>
                </a:lnTo>
                <a:lnTo>
                  <a:pt x="71452" y="280109"/>
                </a:lnTo>
                <a:lnTo>
                  <a:pt x="65729" y="281650"/>
                </a:lnTo>
                <a:lnTo>
                  <a:pt x="57470" y="282335"/>
                </a:lnTo>
                <a:lnTo>
                  <a:pt x="52601" y="282518"/>
                </a:lnTo>
                <a:lnTo>
                  <a:pt x="49355" y="281687"/>
                </a:lnTo>
                <a:lnTo>
                  <a:pt x="47191" y="280181"/>
                </a:lnTo>
                <a:lnTo>
                  <a:pt x="45748" y="278224"/>
                </a:lnTo>
                <a:lnTo>
                  <a:pt x="43834" y="276920"/>
                </a:lnTo>
                <a:lnTo>
                  <a:pt x="39167" y="275470"/>
                </a:lnTo>
                <a:lnTo>
                  <a:pt x="31184" y="274654"/>
                </a:lnTo>
                <a:lnTo>
                  <a:pt x="28410" y="273587"/>
                </a:lnTo>
                <a:lnTo>
                  <a:pt x="19953" y="268487"/>
                </a:lnTo>
                <a:lnTo>
                  <a:pt x="14266" y="266960"/>
                </a:lnTo>
                <a:lnTo>
                  <a:pt x="12368" y="265600"/>
                </a:lnTo>
                <a:lnTo>
                  <a:pt x="11103" y="263741"/>
                </a:lnTo>
                <a:lnTo>
                  <a:pt x="9072" y="258464"/>
                </a:lnTo>
                <a:lnTo>
                  <a:pt x="4170" y="253000"/>
                </a:lnTo>
                <a:lnTo>
                  <a:pt x="3732" y="250578"/>
                </a:lnTo>
                <a:lnTo>
                  <a:pt x="4393" y="248011"/>
                </a:lnTo>
                <a:lnTo>
                  <a:pt x="7747" y="241599"/>
                </a:lnTo>
                <a:lnTo>
                  <a:pt x="8328" y="235937"/>
                </a:lnTo>
                <a:lnTo>
                  <a:pt x="8500" y="228228"/>
                </a:lnTo>
                <a:lnTo>
                  <a:pt x="9477" y="226443"/>
                </a:lnTo>
                <a:lnTo>
                  <a:pt x="11080" y="225254"/>
                </a:lnTo>
                <a:lnTo>
                  <a:pt x="13102" y="224461"/>
                </a:lnTo>
                <a:lnTo>
                  <a:pt x="20498" y="223345"/>
                </a:lnTo>
                <a:lnTo>
                  <a:pt x="23190" y="222236"/>
                </a:lnTo>
                <a:lnTo>
                  <a:pt x="31530" y="217077"/>
                </a:lnTo>
                <a:lnTo>
                  <a:pt x="37191" y="215536"/>
                </a:lnTo>
                <a:lnTo>
                  <a:pt x="45733" y="214668"/>
                </a:lnTo>
                <a:lnTo>
                  <a:pt x="53981" y="214466"/>
                </a:lnTo>
                <a:lnTo>
                  <a:pt x="58847" y="214411"/>
                </a:lnTo>
                <a:lnTo>
                  <a:pt x="63044" y="215328"/>
                </a:lnTo>
                <a:lnTo>
                  <a:pt x="73501" y="220216"/>
                </a:lnTo>
                <a:lnTo>
                  <a:pt x="79657" y="221694"/>
                </a:lnTo>
                <a:lnTo>
                  <a:pt x="88108" y="224890"/>
                </a:lnTo>
                <a:lnTo>
                  <a:pt x="97262" y="229486"/>
                </a:lnTo>
                <a:lnTo>
                  <a:pt x="104505" y="234703"/>
                </a:lnTo>
                <a:lnTo>
                  <a:pt x="110899" y="240197"/>
                </a:lnTo>
                <a:lnTo>
                  <a:pt x="119854" y="248646"/>
                </a:lnTo>
                <a:lnTo>
                  <a:pt x="140008" y="268599"/>
                </a:lnTo>
                <a:lnTo>
                  <a:pt x="145728" y="276852"/>
                </a:lnTo>
                <a:lnTo>
                  <a:pt x="151446" y="285917"/>
                </a:lnTo>
                <a:lnTo>
                  <a:pt x="157162" y="293122"/>
                </a:lnTo>
                <a:lnTo>
                  <a:pt x="165735" y="302532"/>
                </a:lnTo>
                <a:lnTo>
                  <a:pt x="174308" y="311353"/>
                </a:lnTo>
                <a:lnTo>
                  <a:pt x="182563" y="317127"/>
                </a:lnTo>
                <a:lnTo>
                  <a:pt x="191629" y="321915"/>
                </a:lnTo>
                <a:lnTo>
                  <a:pt x="198833" y="324043"/>
                </a:lnTo>
                <a:lnTo>
                  <a:pt x="205210" y="324989"/>
                </a:lnTo>
                <a:lnTo>
                  <a:pt x="208244" y="325241"/>
                </a:lnTo>
                <a:lnTo>
                  <a:pt x="211220" y="326362"/>
                </a:lnTo>
                <a:lnTo>
                  <a:pt x="219958" y="331537"/>
                </a:lnTo>
                <a:lnTo>
                  <a:pt x="225711" y="333082"/>
                </a:lnTo>
                <a:lnTo>
                  <a:pt x="228579" y="332542"/>
                </a:lnTo>
                <a:lnTo>
                  <a:pt x="237166" y="328182"/>
                </a:lnTo>
                <a:lnTo>
                  <a:pt x="242885" y="326829"/>
                </a:lnTo>
                <a:lnTo>
                  <a:pt x="251141" y="326227"/>
                </a:lnTo>
                <a:lnTo>
                  <a:pt x="256010" y="326067"/>
                </a:lnTo>
                <a:lnTo>
                  <a:pt x="260208" y="325007"/>
                </a:lnTo>
                <a:lnTo>
                  <a:pt x="267413" y="321290"/>
                </a:lnTo>
                <a:lnTo>
                  <a:pt x="273790" y="319003"/>
                </a:lnTo>
                <a:lnTo>
                  <a:pt x="280752" y="317034"/>
                </a:lnTo>
                <a:lnTo>
                  <a:pt x="285275" y="315175"/>
                </a:lnTo>
                <a:lnTo>
                  <a:pt x="290196" y="312984"/>
                </a:lnTo>
                <a:lnTo>
                  <a:pt x="293477" y="310570"/>
                </a:lnTo>
                <a:lnTo>
                  <a:pt x="295664" y="308009"/>
                </a:lnTo>
                <a:lnTo>
                  <a:pt x="300038" y="3000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502"/>
          <p:cNvSpPr/>
          <p:nvPr/>
        </p:nvSpPr>
        <p:spPr>
          <a:xfrm>
            <a:off x="2903995" y="2837497"/>
            <a:ext cx="193535" cy="214314"/>
          </a:xfrm>
          <a:custGeom>
            <a:avLst/>
            <a:gdLst/>
            <a:ahLst/>
            <a:cxnLst/>
            <a:rect l="0" t="0" r="0" b="0"/>
            <a:pathLst>
              <a:path w="193535" h="214314">
                <a:moveTo>
                  <a:pt x="4940" y="0"/>
                </a:moveTo>
                <a:lnTo>
                  <a:pt x="389" y="4551"/>
                </a:lnTo>
                <a:lnTo>
                  <a:pt x="0" y="5892"/>
                </a:lnTo>
                <a:lnTo>
                  <a:pt x="694" y="6785"/>
                </a:lnTo>
                <a:lnTo>
                  <a:pt x="2109" y="7381"/>
                </a:lnTo>
                <a:lnTo>
                  <a:pt x="3053" y="8731"/>
                </a:lnTo>
                <a:lnTo>
                  <a:pt x="4101" y="12770"/>
                </a:lnTo>
                <a:lnTo>
                  <a:pt x="5333" y="14229"/>
                </a:lnTo>
                <a:lnTo>
                  <a:pt x="7107" y="15201"/>
                </a:lnTo>
                <a:lnTo>
                  <a:pt x="9242" y="15849"/>
                </a:lnTo>
                <a:lnTo>
                  <a:pt x="14154" y="19109"/>
                </a:lnTo>
                <a:lnTo>
                  <a:pt x="19512" y="23733"/>
                </a:lnTo>
                <a:lnTo>
                  <a:pt x="25069" y="28963"/>
                </a:lnTo>
                <a:lnTo>
                  <a:pt x="26932" y="31691"/>
                </a:lnTo>
                <a:lnTo>
                  <a:pt x="29001" y="37262"/>
                </a:lnTo>
                <a:lnTo>
                  <a:pt x="32461" y="42914"/>
                </a:lnTo>
                <a:lnTo>
                  <a:pt x="37174" y="48600"/>
                </a:lnTo>
                <a:lnTo>
                  <a:pt x="42443" y="54303"/>
                </a:lnTo>
                <a:lnTo>
                  <a:pt x="45182" y="58109"/>
                </a:lnTo>
                <a:lnTo>
                  <a:pt x="47961" y="62552"/>
                </a:lnTo>
                <a:lnTo>
                  <a:pt x="50765" y="67419"/>
                </a:lnTo>
                <a:lnTo>
                  <a:pt x="54540" y="71616"/>
                </a:lnTo>
                <a:lnTo>
                  <a:pt x="58961" y="75367"/>
                </a:lnTo>
                <a:lnTo>
                  <a:pt x="63814" y="78819"/>
                </a:lnTo>
                <a:lnTo>
                  <a:pt x="67049" y="82074"/>
                </a:lnTo>
                <a:lnTo>
                  <a:pt x="69206" y="85196"/>
                </a:lnTo>
                <a:lnTo>
                  <a:pt x="72555" y="92158"/>
                </a:lnTo>
                <a:lnTo>
                  <a:pt x="77218" y="101602"/>
                </a:lnTo>
                <a:lnTo>
                  <a:pt x="80748" y="105834"/>
                </a:lnTo>
                <a:lnTo>
                  <a:pt x="85006" y="109609"/>
                </a:lnTo>
                <a:lnTo>
                  <a:pt x="89750" y="113078"/>
                </a:lnTo>
                <a:lnTo>
                  <a:pt x="93865" y="117295"/>
                </a:lnTo>
                <a:lnTo>
                  <a:pt x="97560" y="122012"/>
                </a:lnTo>
                <a:lnTo>
                  <a:pt x="100977" y="127061"/>
                </a:lnTo>
                <a:lnTo>
                  <a:pt x="105159" y="131380"/>
                </a:lnTo>
                <a:lnTo>
                  <a:pt x="109853" y="135212"/>
                </a:lnTo>
                <a:lnTo>
                  <a:pt x="114887" y="138719"/>
                </a:lnTo>
                <a:lnTo>
                  <a:pt x="119195" y="142009"/>
                </a:lnTo>
                <a:lnTo>
                  <a:pt x="123020" y="145155"/>
                </a:lnTo>
                <a:lnTo>
                  <a:pt x="126522" y="148205"/>
                </a:lnTo>
                <a:lnTo>
                  <a:pt x="129810" y="151191"/>
                </a:lnTo>
                <a:lnTo>
                  <a:pt x="136002" y="157049"/>
                </a:lnTo>
                <a:lnTo>
                  <a:pt x="138987" y="160897"/>
                </a:lnTo>
                <a:lnTo>
                  <a:pt x="141930" y="165367"/>
                </a:lnTo>
                <a:lnTo>
                  <a:pt x="144844" y="170252"/>
                </a:lnTo>
                <a:lnTo>
                  <a:pt x="147739" y="174461"/>
                </a:lnTo>
                <a:lnTo>
                  <a:pt x="150622" y="178220"/>
                </a:lnTo>
                <a:lnTo>
                  <a:pt x="153496" y="181678"/>
                </a:lnTo>
                <a:lnTo>
                  <a:pt x="156365" y="183984"/>
                </a:lnTo>
                <a:lnTo>
                  <a:pt x="159230" y="185521"/>
                </a:lnTo>
                <a:lnTo>
                  <a:pt x="162092" y="186546"/>
                </a:lnTo>
                <a:lnTo>
                  <a:pt x="164000" y="188181"/>
                </a:lnTo>
                <a:lnTo>
                  <a:pt x="165273" y="190224"/>
                </a:lnTo>
                <a:lnTo>
                  <a:pt x="166121" y="192539"/>
                </a:lnTo>
                <a:lnTo>
                  <a:pt x="169603" y="197650"/>
                </a:lnTo>
                <a:lnTo>
                  <a:pt x="175049" y="204142"/>
                </a:lnTo>
                <a:lnTo>
                  <a:pt x="176448" y="204675"/>
                </a:lnTo>
                <a:lnTo>
                  <a:pt x="180543" y="205267"/>
                </a:lnTo>
                <a:lnTo>
                  <a:pt x="182016" y="206377"/>
                </a:lnTo>
                <a:lnTo>
                  <a:pt x="182998" y="208070"/>
                </a:lnTo>
                <a:lnTo>
                  <a:pt x="184574" y="213080"/>
                </a:lnTo>
                <a:lnTo>
                  <a:pt x="185656" y="213490"/>
                </a:lnTo>
                <a:lnTo>
                  <a:pt x="191696" y="214150"/>
                </a:lnTo>
                <a:lnTo>
                  <a:pt x="193534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503"/>
          <p:cNvSpPr/>
          <p:nvPr/>
        </p:nvSpPr>
        <p:spPr>
          <a:xfrm>
            <a:off x="2943225" y="2871787"/>
            <a:ext cx="128588" cy="154306"/>
          </a:xfrm>
          <a:custGeom>
            <a:avLst/>
            <a:gdLst/>
            <a:ahLst/>
            <a:cxnLst/>
            <a:rect l="0" t="0" r="0" b="0"/>
            <a:pathLst>
              <a:path w="128588" h="154306">
                <a:moveTo>
                  <a:pt x="128587" y="0"/>
                </a:moveTo>
                <a:lnTo>
                  <a:pt x="103885" y="24702"/>
                </a:lnTo>
                <a:lnTo>
                  <a:pt x="99736" y="29803"/>
                </a:lnTo>
                <a:lnTo>
                  <a:pt x="96018" y="35109"/>
                </a:lnTo>
                <a:lnTo>
                  <a:pt x="92587" y="40551"/>
                </a:lnTo>
                <a:lnTo>
                  <a:pt x="88394" y="46084"/>
                </a:lnTo>
                <a:lnTo>
                  <a:pt x="83695" y="51678"/>
                </a:lnTo>
                <a:lnTo>
                  <a:pt x="78656" y="57312"/>
                </a:lnTo>
                <a:lnTo>
                  <a:pt x="73392" y="62020"/>
                </a:lnTo>
                <a:lnTo>
                  <a:pt x="67978" y="66112"/>
                </a:lnTo>
                <a:lnTo>
                  <a:pt x="62464" y="69792"/>
                </a:lnTo>
                <a:lnTo>
                  <a:pt x="57835" y="74151"/>
                </a:lnTo>
                <a:lnTo>
                  <a:pt x="53796" y="78961"/>
                </a:lnTo>
                <a:lnTo>
                  <a:pt x="50151" y="84074"/>
                </a:lnTo>
                <a:lnTo>
                  <a:pt x="46769" y="88434"/>
                </a:lnTo>
                <a:lnTo>
                  <a:pt x="43562" y="92294"/>
                </a:lnTo>
                <a:lnTo>
                  <a:pt x="40471" y="95819"/>
                </a:lnTo>
                <a:lnTo>
                  <a:pt x="37458" y="100075"/>
                </a:lnTo>
                <a:lnTo>
                  <a:pt x="34497" y="104816"/>
                </a:lnTo>
                <a:lnTo>
                  <a:pt x="31570" y="109883"/>
                </a:lnTo>
                <a:lnTo>
                  <a:pt x="28667" y="114212"/>
                </a:lnTo>
                <a:lnTo>
                  <a:pt x="25778" y="118052"/>
                </a:lnTo>
                <a:lnTo>
                  <a:pt x="22900" y="121564"/>
                </a:lnTo>
                <a:lnTo>
                  <a:pt x="20029" y="124857"/>
                </a:lnTo>
                <a:lnTo>
                  <a:pt x="17163" y="128006"/>
                </a:lnTo>
                <a:lnTo>
                  <a:pt x="11438" y="134044"/>
                </a:lnTo>
                <a:lnTo>
                  <a:pt x="5718" y="139903"/>
                </a:lnTo>
                <a:lnTo>
                  <a:pt x="3812" y="142799"/>
                </a:lnTo>
                <a:lnTo>
                  <a:pt x="2541" y="145682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504"/>
          <p:cNvSpPr/>
          <p:nvPr/>
        </p:nvSpPr>
        <p:spPr>
          <a:xfrm>
            <a:off x="3294697" y="2897505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4551" y="12594"/>
                </a:lnTo>
                <a:lnTo>
                  <a:pt x="7796" y="11253"/>
                </a:lnTo>
                <a:lnTo>
                  <a:pt x="11865" y="10359"/>
                </a:lnTo>
                <a:lnTo>
                  <a:pt x="22981" y="8925"/>
                </a:lnTo>
                <a:lnTo>
                  <a:pt x="25798" y="7855"/>
                </a:lnTo>
                <a:lnTo>
                  <a:pt x="29581" y="6189"/>
                </a:lnTo>
                <a:lnTo>
                  <a:pt x="34009" y="4126"/>
                </a:lnTo>
                <a:lnTo>
                  <a:pt x="39817" y="2750"/>
                </a:lnTo>
                <a:lnTo>
                  <a:pt x="46547" y="1833"/>
                </a:lnTo>
                <a:lnTo>
                  <a:pt x="53892" y="1222"/>
                </a:lnTo>
                <a:lnTo>
                  <a:pt x="60693" y="815"/>
                </a:lnTo>
                <a:lnTo>
                  <a:pt x="73329" y="362"/>
                </a:lnTo>
                <a:lnTo>
                  <a:pt x="109528" y="47"/>
                </a:lnTo>
                <a:lnTo>
                  <a:pt x="232943" y="0"/>
                </a:lnTo>
                <a:lnTo>
                  <a:pt x="236258" y="952"/>
                </a:lnTo>
                <a:lnTo>
                  <a:pt x="239421" y="2540"/>
                </a:lnTo>
                <a:lnTo>
                  <a:pt x="246789" y="7380"/>
                </a:lnTo>
                <a:lnTo>
                  <a:pt x="248346" y="7778"/>
                </a:lnTo>
                <a:lnTo>
                  <a:pt x="250337" y="8043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505"/>
          <p:cNvSpPr/>
          <p:nvPr/>
        </p:nvSpPr>
        <p:spPr>
          <a:xfrm>
            <a:off x="3388995" y="2803207"/>
            <a:ext cx="111443" cy="257176"/>
          </a:xfrm>
          <a:custGeom>
            <a:avLst/>
            <a:gdLst/>
            <a:ahLst/>
            <a:cxnLst/>
            <a:rect l="0" t="0" r="0" b="0"/>
            <a:pathLst>
              <a:path w="111443" h="257176">
                <a:moveTo>
                  <a:pt x="0" y="0"/>
                </a:moveTo>
                <a:lnTo>
                  <a:pt x="13018" y="13019"/>
                </a:lnTo>
                <a:lnTo>
                  <a:pt x="14394" y="15347"/>
                </a:lnTo>
                <a:lnTo>
                  <a:pt x="17282" y="23174"/>
                </a:lnTo>
                <a:lnTo>
                  <a:pt x="19141" y="25927"/>
                </a:lnTo>
                <a:lnTo>
                  <a:pt x="21333" y="28715"/>
                </a:lnTo>
                <a:lnTo>
                  <a:pt x="22794" y="32478"/>
                </a:lnTo>
                <a:lnTo>
                  <a:pt x="23769" y="36892"/>
                </a:lnTo>
                <a:lnTo>
                  <a:pt x="24418" y="41740"/>
                </a:lnTo>
                <a:lnTo>
                  <a:pt x="27680" y="49666"/>
                </a:lnTo>
                <a:lnTo>
                  <a:pt x="29883" y="53113"/>
                </a:lnTo>
                <a:lnTo>
                  <a:pt x="33257" y="57316"/>
                </a:lnTo>
                <a:lnTo>
                  <a:pt x="37411" y="62024"/>
                </a:lnTo>
                <a:lnTo>
                  <a:pt x="42085" y="67067"/>
                </a:lnTo>
                <a:lnTo>
                  <a:pt x="45202" y="72334"/>
                </a:lnTo>
                <a:lnTo>
                  <a:pt x="47280" y="77750"/>
                </a:lnTo>
                <a:lnTo>
                  <a:pt x="48664" y="83266"/>
                </a:lnTo>
                <a:lnTo>
                  <a:pt x="50540" y="89801"/>
                </a:lnTo>
                <a:lnTo>
                  <a:pt x="55164" y="104681"/>
                </a:lnTo>
                <a:lnTo>
                  <a:pt x="57731" y="111698"/>
                </a:lnTo>
                <a:lnTo>
                  <a:pt x="60395" y="118280"/>
                </a:lnTo>
                <a:lnTo>
                  <a:pt x="63123" y="124573"/>
                </a:lnTo>
                <a:lnTo>
                  <a:pt x="64942" y="130674"/>
                </a:lnTo>
                <a:lnTo>
                  <a:pt x="66154" y="136646"/>
                </a:lnTo>
                <a:lnTo>
                  <a:pt x="66963" y="142532"/>
                </a:lnTo>
                <a:lnTo>
                  <a:pt x="68454" y="148362"/>
                </a:lnTo>
                <a:lnTo>
                  <a:pt x="70401" y="154153"/>
                </a:lnTo>
                <a:lnTo>
                  <a:pt x="72651" y="159918"/>
                </a:lnTo>
                <a:lnTo>
                  <a:pt x="74152" y="164715"/>
                </a:lnTo>
                <a:lnTo>
                  <a:pt x="75819" y="172584"/>
                </a:lnTo>
                <a:lnTo>
                  <a:pt x="77215" y="176969"/>
                </a:lnTo>
                <a:lnTo>
                  <a:pt x="79099" y="181797"/>
                </a:lnTo>
                <a:lnTo>
                  <a:pt x="81308" y="186920"/>
                </a:lnTo>
                <a:lnTo>
                  <a:pt x="82780" y="192241"/>
                </a:lnTo>
                <a:lnTo>
                  <a:pt x="83762" y="197693"/>
                </a:lnTo>
                <a:lnTo>
                  <a:pt x="84416" y="203233"/>
                </a:lnTo>
                <a:lnTo>
                  <a:pt x="84852" y="207879"/>
                </a:lnTo>
                <a:lnTo>
                  <a:pt x="85337" y="215581"/>
                </a:lnTo>
                <a:lnTo>
                  <a:pt x="86418" y="218968"/>
                </a:lnTo>
                <a:lnTo>
                  <a:pt x="88092" y="222179"/>
                </a:lnTo>
                <a:lnTo>
                  <a:pt x="90160" y="225271"/>
                </a:lnTo>
                <a:lnTo>
                  <a:pt x="92492" y="228286"/>
                </a:lnTo>
                <a:lnTo>
                  <a:pt x="94998" y="231248"/>
                </a:lnTo>
                <a:lnTo>
                  <a:pt x="97623" y="234176"/>
                </a:lnTo>
                <a:lnTo>
                  <a:pt x="99371" y="237080"/>
                </a:lnTo>
                <a:lnTo>
                  <a:pt x="101315" y="242846"/>
                </a:lnTo>
                <a:lnTo>
                  <a:pt x="102179" y="248584"/>
                </a:lnTo>
                <a:lnTo>
                  <a:pt x="102408" y="251448"/>
                </a:lnTo>
                <a:lnTo>
                  <a:pt x="103515" y="253357"/>
                </a:lnTo>
                <a:lnTo>
                  <a:pt x="105205" y="254629"/>
                </a:lnTo>
                <a:lnTo>
                  <a:pt x="111442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506"/>
          <p:cNvSpPr/>
          <p:nvPr/>
        </p:nvSpPr>
        <p:spPr>
          <a:xfrm>
            <a:off x="3629025" y="2786180"/>
            <a:ext cx="265748" cy="205508"/>
          </a:xfrm>
          <a:custGeom>
            <a:avLst/>
            <a:gdLst/>
            <a:ahLst/>
            <a:cxnLst/>
            <a:rect l="0" t="0" r="0" b="0"/>
            <a:pathLst>
              <a:path w="265748" h="205508">
                <a:moveTo>
                  <a:pt x="0" y="59890"/>
                </a:moveTo>
                <a:lnTo>
                  <a:pt x="20399" y="39490"/>
                </a:lnTo>
                <a:lnTo>
                  <a:pt x="28433" y="33996"/>
                </a:lnTo>
                <a:lnTo>
                  <a:pt x="33243" y="31197"/>
                </a:lnTo>
                <a:lnTo>
                  <a:pt x="41127" y="25547"/>
                </a:lnTo>
                <a:lnTo>
                  <a:pt x="47806" y="19861"/>
                </a:lnTo>
                <a:lnTo>
                  <a:pt x="53950" y="14159"/>
                </a:lnTo>
                <a:lnTo>
                  <a:pt x="57874" y="12258"/>
                </a:lnTo>
                <a:lnTo>
                  <a:pt x="62395" y="10990"/>
                </a:lnTo>
                <a:lnTo>
                  <a:pt x="67314" y="10145"/>
                </a:lnTo>
                <a:lnTo>
                  <a:pt x="72499" y="8629"/>
                </a:lnTo>
                <a:lnTo>
                  <a:pt x="77859" y="6666"/>
                </a:lnTo>
                <a:lnTo>
                  <a:pt x="83339" y="4405"/>
                </a:lnTo>
                <a:lnTo>
                  <a:pt x="88896" y="2897"/>
                </a:lnTo>
                <a:lnTo>
                  <a:pt x="94507" y="1892"/>
                </a:lnTo>
                <a:lnTo>
                  <a:pt x="100152" y="1222"/>
                </a:lnTo>
                <a:lnTo>
                  <a:pt x="105821" y="776"/>
                </a:lnTo>
                <a:lnTo>
                  <a:pt x="111504" y="478"/>
                </a:lnTo>
                <a:lnTo>
                  <a:pt x="122899" y="147"/>
                </a:lnTo>
                <a:lnTo>
                  <a:pt x="134314" y="0"/>
                </a:lnTo>
                <a:lnTo>
                  <a:pt x="139073" y="913"/>
                </a:lnTo>
                <a:lnTo>
                  <a:pt x="146900" y="4468"/>
                </a:lnTo>
                <a:lnTo>
                  <a:pt x="153554" y="9223"/>
                </a:lnTo>
                <a:lnTo>
                  <a:pt x="159686" y="14511"/>
                </a:lnTo>
                <a:lnTo>
                  <a:pt x="165586" y="20036"/>
                </a:lnTo>
                <a:lnTo>
                  <a:pt x="167540" y="22843"/>
                </a:lnTo>
                <a:lnTo>
                  <a:pt x="169712" y="28502"/>
                </a:lnTo>
                <a:lnTo>
                  <a:pt x="170291" y="32297"/>
                </a:lnTo>
                <a:lnTo>
                  <a:pt x="170677" y="36732"/>
                </a:lnTo>
                <a:lnTo>
                  <a:pt x="170934" y="41594"/>
                </a:lnTo>
                <a:lnTo>
                  <a:pt x="171221" y="52076"/>
                </a:lnTo>
                <a:lnTo>
                  <a:pt x="171297" y="57538"/>
                </a:lnTo>
                <a:lnTo>
                  <a:pt x="170395" y="63084"/>
                </a:lnTo>
                <a:lnTo>
                  <a:pt x="168842" y="68687"/>
                </a:lnTo>
                <a:lnTo>
                  <a:pt x="166853" y="74327"/>
                </a:lnTo>
                <a:lnTo>
                  <a:pt x="164576" y="79992"/>
                </a:lnTo>
                <a:lnTo>
                  <a:pt x="162104" y="85674"/>
                </a:lnTo>
                <a:lnTo>
                  <a:pt x="156819" y="97067"/>
                </a:lnTo>
                <a:lnTo>
                  <a:pt x="139987" y="131330"/>
                </a:lnTo>
                <a:lnTo>
                  <a:pt x="134289" y="142758"/>
                </a:lnTo>
                <a:lnTo>
                  <a:pt x="132388" y="147520"/>
                </a:lnTo>
                <a:lnTo>
                  <a:pt x="131121" y="151648"/>
                </a:lnTo>
                <a:lnTo>
                  <a:pt x="130276" y="155352"/>
                </a:lnTo>
                <a:lnTo>
                  <a:pt x="128761" y="159726"/>
                </a:lnTo>
                <a:lnTo>
                  <a:pt x="126798" y="164547"/>
                </a:lnTo>
                <a:lnTo>
                  <a:pt x="124537" y="169666"/>
                </a:lnTo>
                <a:lnTo>
                  <a:pt x="123029" y="174032"/>
                </a:lnTo>
                <a:lnTo>
                  <a:pt x="122024" y="177894"/>
                </a:lnTo>
                <a:lnTo>
                  <a:pt x="120412" y="186387"/>
                </a:lnTo>
                <a:lnTo>
                  <a:pt x="121232" y="188036"/>
                </a:lnTo>
                <a:lnTo>
                  <a:pt x="125984" y="193956"/>
                </a:lnTo>
                <a:lnTo>
                  <a:pt x="130613" y="198978"/>
                </a:lnTo>
                <a:lnTo>
                  <a:pt x="132795" y="201193"/>
                </a:lnTo>
                <a:lnTo>
                  <a:pt x="135202" y="202669"/>
                </a:lnTo>
                <a:lnTo>
                  <a:pt x="140417" y="204310"/>
                </a:lnTo>
                <a:lnTo>
                  <a:pt x="148708" y="205233"/>
                </a:lnTo>
                <a:lnTo>
                  <a:pt x="156898" y="205449"/>
                </a:lnTo>
                <a:lnTo>
                  <a:pt x="161748" y="205507"/>
                </a:lnTo>
                <a:lnTo>
                  <a:pt x="165934" y="204593"/>
                </a:lnTo>
                <a:lnTo>
                  <a:pt x="173126" y="201037"/>
                </a:lnTo>
                <a:lnTo>
                  <a:pt x="177329" y="199708"/>
                </a:lnTo>
                <a:lnTo>
                  <a:pt x="182037" y="198822"/>
                </a:lnTo>
                <a:lnTo>
                  <a:pt x="187080" y="198231"/>
                </a:lnTo>
                <a:lnTo>
                  <a:pt x="192347" y="196885"/>
                </a:lnTo>
                <a:lnTo>
                  <a:pt x="197764" y="195035"/>
                </a:lnTo>
                <a:lnTo>
                  <a:pt x="203280" y="192849"/>
                </a:lnTo>
                <a:lnTo>
                  <a:pt x="208863" y="191392"/>
                </a:lnTo>
                <a:lnTo>
                  <a:pt x="214489" y="190420"/>
                </a:lnTo>
                <a:lnTo>
                  <a:pt x="220145" y="189773"/>
                </a:lnTo>
                <a:lnTo>
                  <a:pt x="225821" y="188388"/>
                </a:lnTo>
                <a:lnTo>
                  <a:pt x="231509" y="186513"/>
                </a:lnTo>
                <a:lnTo>
                  <a:pt x="237207" y="184310"/>
                </a:lnTo>
                <a:lnTo>
                  <a:pt x="241958" y="182842"/>
                </a:lnTo>
                <a:lnTo>
                  <a:pt x="249777" y="181210"/>
                </a:lnTo>
                <a:lnTo>
                  <a:pt x="256427" y="177945"/>
                </a:lnTo>
                <a:lnTo>
                  <a:pt x="265747" y="1713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507"/>
          <p:cNvSpPr/>
          <p:nvPr/>
        </p:nvSpPr>
        <p:spPr>
          <a:xfrm>
            <a:off x="4023359" y="2837497"/>
            <a:ext cx="222887" cy="42864"/>
          </a:xfrm>
          <a:custGeom>
            <a:avLst/>
            <a:gdLst/>
            <a:ahLst/>
            <a:cxnLst/>
            <a:rect l="0" t="0" r="0" b="0"/>
            <a:pathLst>
              <a:path w="222887" h="42864">
                <a:moveTo>
                  <a:pt x="0" y="42863"/>
                </a:moveTo>
                <a:lnTo>
                  <a:pt x="21239" y="42863"/>
                </a:lnTo>
                <a:lnTo>
                  <a:pt x="24637" y="41910"/>
                </a:lnTo>
                <a:lnTo>
                  <a:pt x="28807" y="40323"/>
                </a:lnTo>
                <a:lnTo>
                  <a:pt x="33492" y="38312"/>
                </a:lnTo>
                <a:lnTo>
                  <a:pt x="38521" y="36971"/>
                </a:lnTo>
                <a:lnTo>
                  <a:pt x="43778" y="36077"/>
                </a:lnTo>
                <a:lnTo>
                  <a:pt x="49188" y="35482"/>
                </a:lnTo>
                <a:lnTo>
                  <a:pt x="54700" y="34132"/>
                </a:lnTo>
                <a:lnTo>
                  <a:pt x="60279" y="32280"/>
                </a:lnTo>
                <a:lnTo>
                  <a:pt x="65904" y="30092"/>
                </a:lnTo>
                <a:lnTo>
                  <a:pt x="71559" y="28634"/>
                </a:lnTo>
                <a:lnTo>
                  <a:pt x="77234" y="27662"/>
                </a:lnTo>
                <a:lnTo>
                  <a:pt x="82922" y="27014"/>
                </a:lnTo>
                <a:lnTo>
                  <a:pt x="89571" y="25629"/>
                </a:lnTo>
                <a:lnTo>
                  <a:pt x="96862" y="23754"/>
                </a:lnTo>
                <a:lnTo>
                  <a:pt x="104580" y="21551"/>
                </a:lnTo>
                <a:lnTo>
                  <a:pt x="111630" y="20082"/>
                </a:lnTo>
                <a:lnTo>
                  <a:pt x="118235" y="19103"/>
                </a:lnTo>
                <a:lnTo>
                  <a:pt x="124544" y="18450"/>
                </a:lnTo>
                <a:lnTo>
                  <a:pt x="130654" y="17063"/>
                </a:lnTo>
                <a:lnTo>
                  <a:pt x="136633" y="15185"/>
                </a:lnTo>
                <a:lnTo>
                  <a:pt x="142524" y="12981"/>
                </a:lnTo>
                <a:lnTo>
                  <a:pt x="148356" y="11512"/>
                </a:lnTo>
                <a:lnTo>
                  <a:pt x="154149" y="10532"/>
                </a:lnTo>
                <a:lnTo>
                  <a:pt x="159917" y="9879"/>
                </a:lnTo>
                <a:lnTo>
                  <a:pt x="165666" y="8491"/>
                </a:lnTo>
                <a:lnTo>
                  <a:pt x="171405" y="6613"/>
                </a:lnTo>
                <a:lnTo>
                  <a:pt x="177135" y="4409"/>
                </a:lnTo>
                <a:lnTo>
                  <a:pt x="182860" y="2939"/>
                </a:lnTo>
                <a:lnTo>
                  <a:pt x="188582" y="1960"/>
                </a:lnTo>
                <a:lnTo>
                  <a:pt x="194302" y="1306"/>
                </a:lnTo>
                <a:lnTo>
                  <a:pt x="200020" y="871"/>
                </a:lnTo>
                <a:lnTo>
                  <a:pt x="205737" y="581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508"/>
          <p:cNvSpPr/>
          <p:nvPr/>
        </p:nvSpPr>
        <p:spPr>
          <a:xfrm>
            <a:off x="4126229" y="2914650"/>
            <a:ext cx="214314" cy="60008"/>
          </a:xfrm>
          <a:custGeom>
            <a:avLst/>
            <a:gdLst/>
            <a:ahLst/>
            <a:cxnLst/>
            <a:rect l="0" t="0" r="0" b="0"/>
            <a:pathLst>
              <a:path w="214314" h="60008">
                <a:moveTo>
                  <a:pt x="0" y="60007"/>
                </a:moveTo>
                <a:lnTo>
                  <a:pt x="20400" y="60007"/>
                </a:lnTo>
                <a:lnTo>
                  <a:pt x="24078" y="59055"/>
                </a:lnTo>
                <a:lnTo>
                  <a:pt x="28435" y="57467"/>
                </a:lnTo>
                <a:lnTo>
                  <a:pt x="33244" y="55456"/>
                </a:lnTo>
                <a:lnTo>
                  <a:pt x="38355" y="54116"/>
                </a:lnTo>
                <a:lnTo>
                  <a:pt x="43668" y="53222"/>
                </a:lnTo>
                <a:lnTo>
                  <a:pt x="49115" y="52626"/>
                </a:lnTo>
                <a:lnTo>
                  <a:pt x="54651" y="51277"/>
                </a:lnTo>
                <a:lnTo>
                  <a:pt x="60247" y="49424"/>
                </a:lnTo>
                <a:lnTo>
                  <a:pt x="65882" y="47237"/>
                </a:lnTo>
                <a:lnTo>
                  <a:pt x="71544" y="44826"/>
                </a:lnTo>
                <a:lnTo>
                  <a:pt x="82915" y="39608"/>
                </a:lnTo>
                <a:lnTo>
                  <a:pt x="88614" y="37835"/>
                </a:lnTo>
                <a:lnTo>
                  <a:pt x="94319" y="36653"/>
                </a:lnTo>
                <a:lnTo>
                  <a:pt x="100027" y="35865"/>
                </a:lnTo>
                <a:lnTo>
                  <a:pt x="106690" y="34388"/>
                </a:lnTo>
                <a:lnTo>
                  <a:pt x="113990" y="32450"/>
                </a:lnTo>
                <a:lnTo>
                  <a:pt x="121713" y="30206"/>
                </a:lnTo>
                <a:lnTo>
                  <a:pt x="128767" y="27757"/>
                </a:lnTo>
                <a:lnTo>
                  <a:pt x="135375" y="25172"/>
                </a:lnTo>
                <a:lnTo>
                  <a:pt x="141685" y="22496"/>
                </a:lnTo>
                <a:lnTo>
                  <a:pt x="153776" y="16983"/>
                </a:lnTo>
                <a:lnTo>
                  <a:pt x="159668" y="14179"/>
                </a:lnTo>
                <a:lnTo>
                  <a:pt x="165500" y="12310"/>
                </a:lnTo>
                <a:lnTo>
                  <a:pt x="171294" y="11064"/>
                </a:lnTo>
                <a:lnTo>
                  <a:pt x="177061" y="10234"/>
                </a:lnTo>
                <a:lnTo>
                  <a:pt x="182811" y="9680"/>
                </a:lnTo>
                <a:lnTo>
                  <a:pt x="188549" y="9311"/>
                </a:lnTo>
                <a:lnTo>
                  <a:pt x="194279" y="9064"/>
                </a:lnTo>
                <a:lnTo>
                  <a:pt x="199052" y="7948"/>
                </a:lnTo>
                <a:lnTo>
                  <a:pt x="203186" y="6251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509"/>
          <p:cNvSpPr/>
          <p:nvPr/>
        </p:nvSpPr>
        <p:spPr>
          <a:xfrm>
            <a:off x="4434840" y="2803207"/>
            <a:ext cx="222886" cy="205741"/>
          </a:xfrm>
          <a:custGeom>
            <a:avLst/>
            <a:gdLst/>
            <a:ahLst/>
            <a:cxnLst/>
            <a:rect l="0" t="0" r="0" b="0"/>
            <a:pathLst>
              <a:path w="222886" h="205741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5181" y="23125"/>
                </a:lnTo>
                <a:lnTo>
                  <a:pt x="20400" y="28693"/>
                </a:lnTo>
                <a:lnTo>
                  <a:pt x="24076" y="31511"/>
                </a:lnTo>
                <a:lnTo>
                  <a:pt x="28434" y="34342"/>
                </a:lnTo>
                <a:lnTo>
                  <a:pt x="33243" y="37182"/>
                </a:lnTo>
                <a:lnTo>
                  <a:pt x="37402" y="40028"/>
                </a:lnTo>
                <a:lnTo>
                  <a:pt x="41127" y="42878"/>
                </a:lnTo>
                <a:lnTo>
                  <a:pt x="44562" y="45730"/>
                </a:lnTo>
                <a:lnTo>
                  <a:pt x="47806" y="49537"/>
                </a:lnTo>
                <a:lnTo>
                  <a:pt x="50921" y="53980"/>
                </a:lnTo>
                <a:lnTo>
                  <a:pt x="53949" y="58846"/>
                </a:lnTo>
                <a:lnTo>
                  <a:pt x="57874" y="63996"/>
                </a:lnTo>
                <a:lnTo>
                  <a:pt x="62395" y="69334"/>
                </a:lnTo>
                <a:lnTo>
                  <a:pt x="71546" y="79393"/>
                </a:lnTo>
                <a:lnTo>
                  <a:pt x="78788" y="87038"/>
                </a:lnTo>
                <a:lnTo>
                  <a:pt x="82052" y="91363"/>
                </a:lnTo>
                <a:lnTo>
                  <a:pt x="85181" y="96151"/>
                </a:lnTo>
                <a:lnTo>
                  <a:pt x="88220" y="101248"/>
                </a:lnTo>
                <a:lnTo>
                  <a:pt x="92151" y="105599"/>
                </a:lnTo>
                <a:lnTo>
                  <a:pt x="96676" y="109452"/>
                </a:lnTo>
                <a:lnTo>
                  <a:pt x="101598" y="112973"/>
                </a:lnTo>
                <a:lnTo>
                  <a:pt x="106785" y="117225"/>
                </a:lnTo>
                <a:lnTo>
                  <a:pt x="112147" y="121965"/>
                </a:lnTo>
                <a:lnTo>
                  <a:pt x="122233" y="131359"/>
                </a:lnTo>
                <a:lnTo>
                  <a:pt x="134219" y="142955"/>
                </a:lnTo>
                <a:lnTo>
                  <a:pt x="165341" y="173920"/>
                </a:lnTo>
                <a:lnTo>
                  <a:pt x="169282" y="176907"/>
                </a:lnTo>
                <a:lnTo>
                  <a:pt x="173815" y="179851"/>
                </a:lnTo>
                <a:lnTo>
                  <a:pt x="178741" y="182765"/>
                </a:lnTo>
                <a:lnTo>
                  <a:pt x="182978" y="184709"/>
                </a:lnTo>
                <a:lnTo>
                  <a:pt x="186755" y="186004"/>
                </a:lnTo>
                <a:lnTo>
                  <a:pt x="190226" y="186868"/>
                </a:lnTo>
                <a:lnTo>
                  <a:pt x="196622" y="190368"/>
                </a:lnTo>
                <a:lnTo>
                  <a:pt x="199661" y="192634"/>
                </a:lnTo>
                <a:lnTo>
                  <a:pt x="205578" y="195153"/>
                </a:lnTo>
                <a:lnTo>
                  <a:pt x="208490" y="195824"/>
                </a:lnTo>
                <a:lnTo>
                  <a:pt x="210430" y="197225"/>
                </a:lnTo>
                <a:lnTo>
                  <a:pt x="211724" y="199111"/>
                </a:lnTo>
                <a:lnTo>
                  <a:pt x="212587" y="201320"/>
                </a:lnTo>
                <a:lnTo>
                  <a:pt x="214114" y="202794"/>
                </a:lnTo>
                <a:lnTo>
                  <a:pt x="216085" y="203776"/>
                </a:lnTo>
                <a:lnTo>
                  <a:pt x="222885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510"/>
          <p:cNvSpPr/>
          <p:nvPr/>
        </p:nvSpPr>
        <p:spPr>
          <a:xfrm>
            <a:off x="4486780" y="2828925"/>
            <a:ext cx="128083" cy="180023"/>
          </a:xfrm>
          <a:custGeom>
            <a:avLst/>
            <a:gdLst/>
            <a:ahLst/>
            <a:cxnLst/>
            <a:rect l="0" t="0" r="0" b="0"/>
            <a:pathLst>
              <a:path w="128083" h="180023">
                <a:moveTo>
                  <a:pt x="128082" y="0"/>
                </a:moveTo>
                <a:lnTo>
                  <a:pt x="86692" y="41389"/>
                </a:lnTo>
                <a:lnTo>
                  <a:pt x="82391" y="47595"/>
                </a:lnTo>
                <a:lnTo>
                  <a:pt x="78572" y="54590"/>
                </a:lnTo>
                <a:lnTo>
                  <a:pt x="75072" y="62111"/>
                </a:lnTo>
                <a:lnTo>
                  <a:pt x="70835" y="69030"/>
                </a:lnTo>
                <a:lnTo>
                  <a:pt x="66104" y="75547"/>
                </a:lnTo>
                <a:lnTo>
                  <a:pt x="61047" y="81797"/>
                </a:lnTo>
                <a:lnTo>
                  <a:pt x="55769" y="88821"/>
                </a:lnTo>
                <a:lnTo>
                  <a:pt x="44825" y="104246"/>
                </a:lnTo>
                <a:lnTo>
                  <a:pt x="40192" y="111407"/>
                </a:lnTo>
                <a:lnTo>
                  <a:pt x="36152" y="118086"/>
                </a:lnTo>
                <a:lnTo>
                  <a:pt x="32505" y="124444"/>
                </a:lnTo>
                <a:lnTo>
                  <a:pt x="25913" y="136588"/>
                </a:lnTo>
                <a:lnTo>
                  <a:pt x="22822" y="142494"/>
                </a:lnTo>
                <a:lnTo>
                  <a:pt x="19809" y="147383"/>
                </a:lnTo>
                <a:lnTo>
                  <a:pt x="16847" y="151595"/>
                </a:lnTo>
                <a:lnTo>
                  <a:pt x="13921" y="155356"/>
                </a:lnTo>
                <a:lnTo>
                  <a:pt x="11017" y="158816"/>
                </a:lnTo>
                <a:lnTo>
                  <a:pt x="8129" y="162074"/>
                </a:lnTo>
                <a:lnTo>
                  <a:pt x="5251" y="165199"/>
                </a:lnTo>
                <a:lnTo>
                  <a:pt x="3332" y="168235"/>
                </a:lnTo>
                <a:lnTo>
                  <a:pt x="2053" y="171212"/>
                </a:lnTo>
                <a:lnTo>
                  <a:pt x="0" y="178282"/>
                </a:lnTo>
                <a:lnTo>
                  <a:pt x="784" y="178862"/>
                </a:lnTo>
                <a:lnTo>
                  <a:pt x="4195" y="179506"/>
                </a:lnTo>
                <a:lnTo>
                  <a:pt x="8067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511"/>
          <p:cNvSpPr/>
          <p:nvPr/>
        </p:nvSpPr>
        <p:spPr>
          <a:xfrm>
            <a:off x="4700587" y="2657592"/>
            <a:ext cx="257176" cy="179862"/>
          </a:xfrm>
          <a:custGeom>
            <a:avLst/>
            <a:gdLst/>
            <a:ahLst/>
            <a:cxnLst/>
            <a:rect l="0" t="0" r="0" b="0"/>
            <a:pathLst>
              <a:path w="257176" h="179862">
                <a:moveTo>
                  <a:pt x="0" y="51318"/>
                </a:moveTo>
                <a:lnTo>
                  <a:pt x="4551" y="46767"/>
                </a:lnTo>
                <a:lnTo>
                  <a:pt x="6844" y="45426"/>
                </a:lnTo>
                <a:lnTo>
                  <a:pt x="11931" y="43937"/>
                </a:lnTo>
                <a:lnTo>
                  <a:pt x="13670" y="42587"/>
                </a:lnTo>
                <a:lnTo>
                  <a:pt x="14828" y="40734"/>
                </a:lnTo>
                <a:lnTo>
                  <a:pt x="15601" y="38547"/>
                </a:lnTo>
                <a:lnTo>
                  <a:pt x="18020" y="36136"/>
                </a:lnTo>
                <a:lnTo>
                  <a:pt x="29575" y="28193"/>
                </a:lnTo>
                <a:lnTo>
                  <a:pt x="36322" y="22625"/>
                </a:lnTo>
                <a:lnTo>
                  <a:pt x="39455" y="19807"/>
                </a:lnTo>
                <a:lnTo>
                  <a:pt x="45476" y="14135"/>
                </a:lnTo>
                <a:lnTo>
                  <a:pt x="48414" y="12242"/>
                </a:lnTo>
                <a:lnTo>
                  <a:pt x="54220" y="10138"/>
                </a:lnTo>
                <a:lnTo>
                  <a:pt x="58054" y="8625"/>
                </a:lnTo>
                <a:lnTo>
                  <a:pt x="62515" y="6663"/>
                </a:lnTo>
                <a:lnTo>
                  <a:pt x="67394" y="4403"/>
                </a:lnTo>
                <a:lnTo>
                  <a:pt x="72552" y="2896"/>
                </a:lnTo>
                <a:lnTo>
                  <a:pt x="77896" y="1892"/>
                </a:lnTo>
                <a:lnTo>
                  <a:pt x="83363" y="1222"/>
                </a:lnTo>
                <a:lnTo>
                  <a:pt x="87960" y="775"/>
                </a:lnTo>
                <a:lnTo>
                  <a:pt x="95609" y="279"/>
                </a:lnTo>
                <a:lnTo>
                  <a:pt x="102183" y="59"/>
                </a:lnTo>
                <a:lnTo>
                  <a:pt x="105270" y="0"/>
                </a:lnTo>
                <a:lnTo>
                  <a:pt x="109232" y="914"/>
                </a:lnTo>
                <a:lnTo>
                  <a:pt x="113779" y="2475"/>
                </a:lnTo>
                <a:lnTo>
                  <a:pt x="118715" y="4468"/>
                </a:lnTo>
                <a:lnTo>
                  <a:pt x="126740" y="9223"/>
                </a:lnTo>
                <a:lnTo>
                  <a:pt x="133481" y="14511"/>
                </a:lnTo>
                <a:lnTo>
                  <a:pt x="139653" y="20037"/>
                </a:lnTo>
                <a:lnTo>
                  <a:pt x="141679" y="22844"/>
                </a:lnTo>
                <a:lnTo>
                  <a:pt x="143030" y="25668"/>
                </a:lnTo>
                <a:lnTo>
                  <a:pt x="143931" y="28503"/>
                </a:lnTo>
                <a:lnTo>
                  <a:pt x="143579" y="32298"/>
                </a:lnTo>
                <a:lnTo>
                  <a:pt x="142392" y="36733"/>
                </a:lnTo>
                <a:lnTo>
                  <a:pt x="140648" y="41594"/>
                </a:lnTo>
                <a:lnTo>
                  <a:pt x="138533" y="46740"/>
                </a:lnTo>
                <a:lnTo>
                  <a:pt x="136170" y="52076"/>
                </a:lnTo>
                <a:lnTo>
                  <a:pt x="131005" y="63085"/>
                </a:lnTo>
                <a:lnTo>
                  <a:pt x="117099" y="91367"/>
                </a:lnTo>
                <a:lnTo>
                  <a:pt x="114262" y="96115"/>
                </a:lnTo>
                <a:lnTo>
                  <a:pt x="111417" y="100232"/>
                </a:lnTo>
                <a:lnTo>
                  <a:pt x="108568" y="103930"/>
                </a:lnTo>
                <a:lnTo>
                  <a:pt x="104763" y="108300"/>
                </a:lnTo>
                <a:lnTo>
                  <a:pt x="100323" y="113118"/>
                </a:lnTo>
                <a:lnTo>
                  <a:pt x="95457" y="118236"/>
                </a:lnTo>
                <a:lnTo>
                  <a:pt x="92213" y="122599"/>
                </a:lnTo>
                <a:lnTo>
                  <a:pt x="90050" y="126461"/>
                </a:lnTo>
                <a:lnTo>
                  <a:pt x="88609" y="129989"/>
                </a:lnTo>
                <a:lnTo>
                  <a:pt x="86695" y="133292"/>
                </a:lnTo>
                <a:lnTo>
                  <a:pt x="84467" y="136447"/>
                </a:lnTo>
                <a:lnTo>
                  <a:pt x="82028" y="139503"/>
                </a:lnTo>
                <a:lnTo>
                  <a:pt x="80403" y="142493"/>
                </a:lnTo>
                <a:lnTo>
                  <a:pt x="79320" y="145439"/>
                </a:lnTo>
                <a:lnTo>
                  <a:pt x="78598" y="148355"/>
                </a:lnTo>
                <a:lnTo>
                  <a:pt x="77164" y="151252"/>
                </a:lnTo>
                <a:lnTo>
                  <a:pt x="75255" y="154135"/>
                </a:lnTo>
                <a:lnTo>
                  <a:pt x="73030" y="157010"/>
                </a:lnTo>
                <a:lnTo>
                  <a:pt x="71547" y="159880"/>
                </a:lnTo>
                <a:lnTo>
                  <a:pt x="70558" y="162745"/>
                </a:lnTo>
                <a:lnTo>
                  <a:pt x="69898" y="165607"/>
                </a:lnTo>
                <a:lnTo>
                  <a:pt x="70411" y="168468"/>
                </a:lnTo>
                <a:lnTo>
                  <a:pt x="71706" y="171328"/>
                </a:lnTo>
                <a:lnTo>
                  <a:pt x="73521" y="174187"/>
                </a:lnTo>
                <a:lnTo>
                  <a:pt x="75684" y="176093"/>
                </a:lnTo>
                <a:lnTo>
                  <a:pt x="78079" y="177364"/>
                </a:lnTo>
                <a:lnTo>
                  <a:pt x="84215" y="179403"/>
                </a:lnTo>
                <a:lnTo>
                  <a:pt x="90134" y="179682"/>
                </a:lnTo>
                <a:lnTo>
                  <a:pt x="109456" y="179861"/>
                </a:lnTo>
                <a:lnTo>
                  <a:pt x="114881" y="178923"/>
                </a:lnTo>
                <a:lnTo>
                  <a:pt x="120402" y="177346"/>
                </a:lnTo>
                <a:lnTo>
                  <a:pt x="125988" y="175341"/>
                </a:lnTo>
                <a:lnTo>
                  <a:pt x="131617" y="174005"/>
                </a:lnTo>
                <a:lnTo>
                  <a:pt x="137275" y="173114"/>
                </a:lnTo>
                <a:lnTo>
                  <a:pt x="142951" y="172520"/>
                </a:lnTo>
                <a:lnTo>
                  <a:pt x="149593" y="171172"/>
                </a:lnTo>
                <a:lnTo>
                  <a:pt x="156879" y="169320"/>
                </a:lnTo>
                <a:lnTo>
                  <a:pt x="164594" y="167134"/>
                </a:lnTo>
                <a:lnTo>
                  <a:pt x="172594" y="165676"/>
                </a:lnTo>
                <a:lnTo>
                  <a:pt x="180785" y="164704"/>
                </a:lnTo>
                <a:lnTo>
                  <a:pt x="189104" y="164056"/>
                </a:lnTo>
                <a:lnTo>
                  <a:pt x="197507" y="162672"/>
                </a:lnTo>
                <a:lnTo>
                  <a:pt x="205966" y="160796"/>
                </a:lnTo>
                <a:lnTo>
                  <a:pt x="214463" y="158593"/>
                </a:lnTo>
                <a:lnTo>
                  <a:pt x="222986" y="157125"/>
                </a:lnTo>
                <a:lnTo>
                  <a:pt x="231525" y="156146"/>
                </a:lnTo>
                <a:lnTo>
                  <a:pt x="257175" y="1541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512"/>
          <p:cNvSpPr/>
          <p:nvPr/>
        </p:nvSpPr>
        <p:spPr>
          <a:xfrm>
            <a:off x="5146357" y="2871819"/>
            <a:ext cx="257176" cy="25687"/>
          </a:xfrm>
          <a:custGeom>
            <a:avLst/>
            <a:gdLst/>
            <a:ahLst/>
            <a:cxnLst/>
            <a:rect l="0" t="0" r="0" b="0"/>
            <a:pathLst>
              <a:path w="257176" h="25687">
                <a:moveTo>
                  <a:pt x="0" y="25686"/>
                </a:moveTo>
                <a:lnTo>
                  <a:pt x="14762" y="18305"/>
                </a:lnTo>
                <a:lnTo>
                  <a:pt x="21166" y="17643"/>
                </a:lnTo>
                <a:lnTo>
                  <a:pt x="25541" y="17466"/>
                </a:lnTo>
                <a:lnTo>
                  <a:pt x="30362" y="16396"/>
                </a:lnTo>
                <a:lnTo>
                  <a:pt x="35481" y="14730"/>
                </a:lnTo>
                <a:lnTo>
                  <a:pt x="40800" y="12667"/>
                </a:lnTo>
                <a:lnTo>
                  <a:pt x="46250" y="11291"/>
                </a:lnTo>
                <a:lnTo>
                  <a:pt x="51788" y="10375"/>
                </a:lnTo>
                <a:lnTo>
                  <a:pt x="57386" y="9763"/>
                </a:lnTo>
                <a:lnTo>
                  <a:pt x="63974" y="9356"/>
                </a:lnTo>
                <a:lnTo>
                  <a:pt x="78916" y="8903"/>
                </a:lnTo>
                <a:lnTo>
                  <a:pt x="86900" y="7830"/>
                </a:lnTo>
                <a:lnTo>
                  <a:pt x="95081" y="6162"/>
                </a:lnTo>
                <a:lnTo>
                  <a:pt x="103393" y="4097"/>
                </a:lnTo>
                <a:lnTo>
                  <a:pt x="111791" y="2721"/>
                </a:lnTo>
                <a:lnTo>
                  <a:pt x="120247" y="1803"/>
                </a:lnTo>
                <a:lnTo>
                  <a:pt x="128742" y="1192"/>
                </a:lnTo>
                <a:lnTo>
                  <a:pt x="136311" y="784"/>
                </a:lnTo>
                <a:lnTo>
                  <a:pt x="149800" y="331"/>
                </a:lnTo>
                <a:lnTo>
                  <a:pt x="186591" y="16"/>
                </a:lnTo>
                <a:lnTo>
                  <a:pt x="192974" y="0"/>
                </a:lnTo>
                <a:lnTo>
                  <a:pt x="199134" y="942"/>
                </a:lnTo>
                <a:lnTo>
                  <a:pt x="205146" y="2522"/>
                </a:lnTo>
                <a:lnTo>
                  <a:pt x="211059" y="4528"/>
                </a:lnTo>
                <a:lnTo>
                  <a:pt x="216906" y="5866"/>
                </a:lnTo>
                <a:lnTo>
                  <a:pt x="222709" y="6757"/>
                </a:lnTo>
                <a:lnTo>
                  <a:pt x="228483" y="7352"/>
                </a:lnTo>
                <a:lnTo>
                  <a:pt x="233285" y="7748"/>
                </a:lnTo>
                <a:lnTo>
                  <a:pt x="241160" y="8188"/>
                </a:lnTo>
                <a:lnTo>
                  <a:pt x="247835" y="8384"/>
                </a:lnTo>
                <a:lnTo>
                  <a:pt x="257175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513"/>
          <p:cNvSpPr/>
          <p:nvPr/>
        </p:nvSpPr>
        <p:spPr>
          <a:xfrm>
            <a:off x="5261433" y="2803207"/>
            <a:ext cx="64947" cy="214314"/>
          </a:xfrm>
          <a:custGeom>
            <a:avLst/>
            <a:gdLst/>
            <a:ahLst/>
            <a:cxnLst/>
            <a:rect l="0" t="0" r="0" b="0"/>
            <a:pathLst>
              <a:path w="64947" h="214314">
                <a:moveTo>
                  <a:pt x="4939" y="0"/>
                </a:moveTo>
                <a:lnTo>
                  <a:pt x="4939" y="7381"/>
                </a:lnTo>
                <a:lnTo>
                  <a:pt x="3987" y="8731"/>
                </a:lnTo>
                <a:lnTo>
                  <a:pt x="2399" y="10583"/>
                </a:lnTo>
                <a:lnTo>
                  <a:pt x="388" y="12770"/>
                </a:lnTo>
                <a:lnTo>
                  <a:pt x="0" y="15181"/>
                </a:lnTo>
                <a:lnTo>
                  <a:pt x="694" y="17741"/>
                </a:lnTo>
                <a:lnTo>
                  <a:pt x="2109" y="20400"/>
                </a:lnTo>
                <a:lnTo>
                  <a:pt x="3052" y="24077"/>
                </a:lnTo>
                <a:lnTo>
                  <a:pt x="3681" y="28434"/>
                </a:lnTo>
                <a:lnTo>
                  <a:pt x="4101" y="33244"/>
                </a:lnTo>
                <a:lnTo>
                  <a:pt x="4380" y="37402"/>
                </a:lnTo>
                <a:lnTo>
                  <a:pt x="4690" y="44563"/>
                </a:lnTo>
                <a:lnTo>
                  <a:pt x="4866" y="58501"/>
                </a:lnTo>
                <a:lnTo>
                  <a:pt x="5843" y="63766"/>
                </a:lnTo>
                <a:lnTo>
                  <a:pt x="7446" y="69181"/>
                </a:lnTo>
                <a:lnTo>
                  <a:pt x="9468" y="74695"/>
                </a:lnTo>
                <a:lnTo>
                  <a:pt x="10816" y="80277"/>
                </a:lnTo>
                <a:lnTo>
                  <a:pt x="11715" y="85903"/>
                </a:lnTo>
                <a:lnTo>
                  <a:pt x="12313" y="91559"/>
                </a:lnTo>
                <a:lnTo>
                  <a:pt x="13665" y="97234"/>
                </a:lnTo>
                <a:lnTo>
                  <a:pt x="15519" y="102923"/>
                </a:lnTo>
                <a:lnTo>
                  <a:pt x="17708" y="108620"/>
                </a:lnTo>
                <a:lnTo>
                  <a:pt x="20119" y="114323"/>
                </a:lnTo>
                <a:lnTo>
                  <a:pt x="22679" y="120031"/>
                </a:lnTo>
                <a:lnTo>
                  <a:pt x="25338" y="125740"/>
                </a:lnTo>
                <a:lnTo>
                  <a:pt x="27111" y="131452"/>
                </a:lnTo>
                <a:lnTo>
                  <a:pt x="28293" y="137165"/>
                </a:lnTo>
                <a:lnTo>
                  <a:pt x="29081" y="142878"/>
                </a:lnTo>
                <a:lnTo>
                  <a:pt x="30559" y="147640"/>
                </a:lnTo>
                <a:lnTo>
                  <a:pt x="32496" y="151766"/>
                </a:lnTo>
                <a:lnTo>
                  <a:pt x="34741" y="155470"/>
                </a:lnTo>
                <a:lnTo>
                  <a:pt x="36237" y="159844"/>
                </a:lnTo>
                <a:lnTo>
                  <a:pt x="37235" y="164665"/>
                </a:lnTo>
                <a:lnTo>
                  <a:pt x="37899" y="169784"/>
                </a:lnTo>
                <a:lnTo>
                  <a:pt x="39295" y="174150"/>
                </a:lnTo>
                <a:lnTo>
                  <a:pt x="41178" y="178012"/>
                </a:lnTo>
                <a:lnTo>
                  <a:pt x="43386" y="181540"/>
                </a:lnTo>
                <a:lnTo>
                  <a:pt x="44858" y="184844"/>
                </a:lnTo>
                <a:lnTo>
                  <a:pt x="46493" y="191055"/>
                </a:lnTo>
                <a:lnTo>
                  <a:pt x="47414" y="195357"/>
                </a:lnTo>
                <a:lnTo>
                  <a:pt x="48496" y="196913"/>
                </a:lnTo>
                <a:lnTo>
                  <a:pt x="50169" y="198903"/>
                </a:lnTo>
                <a:lnTo>
                  <a:pt x="55149" y="204389"/>
                </a:lnTo>
                <a:lnTo>
                  <a:pt x="64946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514"/>
          <p:cNvSpPr/>
          <p:nvPr/>
        </p:nvSpPr>
        <p:spPr>
          <a:xfrm>
            <a:off x="5446395" y="2735969"/>
            <a:ext cx="197168" cy="264403"/>
          </a:xfrm>
          <a:custGeom>
            <a:avLst/>
            <a:gdLst/>
            <a:ahLst/>
            <a:cxnLst/>
            <a:rect l="0" t="0" r="0" b="0"/>
            <a:pathLst>
              <a:path w="197168" h="264403">
                <a:moveTo>
                  <a:pt x="0" y="67238"/>
                </a:moveTo>
                <a:lnTo>
                  <a:pt x="4550" y="62687"/>
                </a:lnTo>
                <a:lnTo>
                  <a:pt x="7796" y="60394"/>
                </a:lnTo>
                <a:lnTo>
                  <a:pt x="11865" y="57913"/>
                </a:lnTo>
                <a:lnTo>
                  <a:pt x="22980" y="51638"/>
                </a:lnTo>
                <a:lnTo>
                  <a:pt x="27041" y="45699"/>
                </a:lnTo>
                <a:lnTo>
                  <a:pt x="29457" y="41449"/>
                </a:lnTo>
                <a:lnTo>
                  <a:pt x="32973" y="37663"/>
                </a:lnTo>
                <a:lnTo>
                  <a:pt x="37222" y="34186"/>
                </a:lnTo>
                <a:lnTo>
                  <a:pt x="41959" y="30916"/>
                </a:lnTo>
                <a:lnTo>
                  <a:pt x="47023" y="27783"/>
                </a:lnTo>
                <a:lnTo>
                  <a:pt x="52304" y="24743"/>
                </a:lnTo>
                <a:lnTo>
                  <a:pt x="57729" y="21763"/>
                </a:lnTo>
                <a:lnTo>
                  <a:pt x="62298" y="18824"/>
                </a:lnTo>
                <a:lnTo>
                  <a:pt x="66297" y="15912"/>
                </a:lnTo>
                <a:lnTo>
                  <a:pt x="69915" y="13018"/>
                </a:lnTo>
                <a:lnTo>
                  <a:pt x="74232" y="11089"/>
                </a:lnTo>
                <a:lnTo>
                  <a:pt x="79016" y="9803"/>
                </a:lnTo>
                <a:lnTo>
                  <a:pt x="84109" y="8946"/>
                </a:lnTo>
                <a:lnTo>
                  <a:pt x="88458" y="7421"/>
                </a:lnTo>
                <a:lnTo>
                  <a:pt x="92309" y="5453"/>
                </a:lnTo>
                <a:lnTo>
                  <a:pt x="95829" y="3188"/>
                </a:lnTo>
                <a:lnTo>
                  <a:pt x="99128" y="1678"/>
                </a:lnTo>
                <a:lnTo>
                  <a:pt x="102281" y="671"/>
                </a:lnTo>
                <a:lnTo>
                  <a:pt x="105334" y="0"/>
                </a:lnTo>
                <a:lnTo>
                  <a:pt x="108323" y="505"/>
                </a:lnTo>
                <a:lnTo>
                  <a:pt x="114183" y="3607"/>
                </a:lnTo>
                <a:lnTo>
                  <a:pt x="119963" y="5620"/>
                </a:lnTo>
                <a:lnTo>
                  <a:pt x="122838" y="6157"/>
                </a:lnTo>
                <a:lnTo>
                  <a:pt x="124754" y="7467"/>
                </a:lnTo>
                <a:lnTo>
                  <a:pt x="126031" y="9293"/>
                </a:lnTo>
                <a:lnTo>
                  <a:pt x="126883" y="11463"/>
                </a:lnTo>
                <a:lnTo>
                  <a:pt x="132633" y="19068"/>
                </a:lnTo>
                <a:lnTo>
                  <a:pt x="134142" y="21790"/>
                </a:lnTo>
                <a:lnTo>
                  <a:pt x="135818" y="27354"/>
                </a:lnTo>
                <a:lnTo>
                  <a:pt x="136564" y="35542"/>
                </a:lnTo>
                <a:lnTo>
                  <a:pt x="136763" y="40392"/>
                </a:lnTo>
                <a:lnTo>
                  <a:pt x="136983" y="50862"/>
                </a:lnTo>
                <a:lnTo>
                  <a:pt x="137125" y="68554"/>
                </a:lnTo>
                <a:lnTo>
                  <a:pt x="136184" y="72878"/>
                </a:lnTo>
                <a:lnTo>
                  <a:pt x="134604" y="77665"/>
                </a:lnTo>
                <a:lnTo>
                  <a:pt x="132598" y="82762"/>
                </a:lnTo>
                <a:lnTo>
                  <a:pt x="130309" y="88065"/>
                </a:lnTo>
                <a:lnTo>
                  <a:pt x="125225" y="99037"/>
                </a:lnTo>
                <a:lnTo>
                  <a:pt x="117008" y="115924"/>
                </a:lnTo>
                <a:lnTo>
                  <a:pt x="115152" y="120651"/>
                </a:lnTo>
                <a:lnTo>
                  <a:pt x="113091" y="128442"/>
                </a:lnTo>
                <a:lnTo>
                  <a:pt x="110637" y="132806"/>
                </a:lnTo>
                <a:lnTo>
                  <a:pt x="107095" y="137620"/>
                </a:lnTo>
                <a:lnTo>
                  <a:pt x="102829" y="142734"/>
                </a:lnTo>
                <a:lnTo>
                  <a:pt x="99985" y="148049"/>
                </a:lnTo>
                <a:lnTo>
                  <a:pt x="98089" y="153497"/>
                </a:lnTo>
                <a:lnTo>
                  <a:pt x="96825" y="159034"/>
                </a:lnTo>
                <a:lnTo>
                  <a:pt x="95030" y="164630"/>
                </a:lnTo>
                <a:lnTo>
                  <a:pt x="92881" y="170266"/>
                </a:lnTo>
                <a:lnTo>
                  <a:pt x="90495" y="175928"/>
                </a:lnTo>
                <a:lnTo>
                  <a:pt x="87952" y="180656"/>
                </a:lnTo>
                <a:lnTo>
                  <a:pt x="82587" y="188449"/>
                </a:lnTo>
                <a:lnTo>
                  <a:pt x="77028" y="195087"/>
                </a:lnTo>
                <a:lnTo>
                  <a:pt x="71382" y="202165"/>
                </a:lnTo>
                <a:lnTo>
                  <a:pt x="68543" y="206719"/>
                </a:lnTo>
                <a:lnTo>
                  <a:pt x="65698" y="211661"/>
                </a:lnTo>
                <a:lnTo>
                  <a:pt x="62536" y="219691"/>
                </a:lnTo>
                <a:lnTo>
                  <a:pt x="61131" y="226435"/>
                </a:lnTo>
                <a:lnTo>
                  <a:pt x="60507" y="232607"/>
                </a:lnTo>
                <a:lnTo>
                  <a:pt x="60229" y="238526"/>
                </a:lnTo>
                <a:lnTo>
                  <a:pt x="60073" y="247212"/>
                </a:lnTo>
                <a:lnTo>
                  <a:pt x="60011" y="262709"/>
                </a:lnTo>
                <a:lnTo>
                  <a:pt x="60963" y="263275"/>
                </a:lnTo>
                <a:lnTo>
                  <a:pt x="64559" y="263903"/>
                </a:lnTo>
                <a:lnTo>
                  <a:pt x="69333" y="264182"/>
                </a:lnTo>
                <a:lnTo>
                  <a:pt x="74629" y="264306"/>
                </a:lnTo>
                <a:lnTo>
                  <a:pt x="104549" y="264402"/>
                </a:lnTo>
                <a:lnTo>
                  <a:pt x="109704" y="263450"/>
                </a:lnTo>
                <a:lnTo>
                  <a:pt x="115998" y="261864"/>
                </a:lnTo>
                <a:lnTo>
                  <a:pt x="123052" y="259853"/>
                </a:lnTo>
                <a:lnTo>
                  <a:pt x="129659" y="257561"/>
                </a:lnTo>
                <a:lnTo>
                  <a:pt x="135970" y="255080"/>
                </a:lnTo>
                <a:lnTo>
                  <a:pt x="142082" y="252474"/>
                </a:lnTo>
                <a:lnTo>
                  <a:pt x="153952" y="247037"/>
                </a:lnTo>
                <a:lnTo>
                  <a:pt x="159785" y="244254"/>
                </a:lnTo>
                <a:lnTo>
                  <a:pt x="165578" y="242399"/>
                </a:lnTo>
                <a:lnTo>
                  <a:pt x="171345" y="241162"/>
                </a:lnTo>
                <a:lnTo>
                  <a:pt x="177095" y="240338"/>
                </a:lnTo>
                <a:lnTo>
                  <a:pt x="181880" y="238835"/>
                </a:lnTo>
                <a:lnTo>
                  <a:pt x="186024" y="236881"/>
                </a:lnTo>
                <a:lnTo>
                  <a:pt x="197167" y="2301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515"/>
          <p:cNvSpPr/>
          <p:nvPr/>
        </p:nvSpPr>
        <p:spPr>
          <a:xfrm>
            <a:off x="5694997" y="2820352"/>
            <a:ext cx="257176" cy="171451"/>
          </a:xfrm>
          <a:custGeom>
            <a:avLst/>
            <a:gdLst/>
            <a:ahLst/>
            <a:cxnLst/>
            <a:rect l="0" t="0" r="0" b="0"/>
            <a:pathLst>
              <a:path w="257176" h="17145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2770" y="20400"/>
                </a:lnTo>
                <a:lnTo>
                  <a:pt x="16134" y="23125"/>
                </a:lnTo>
                <a:lnTo>
                  <a:pt x="20281" y="25894"/>
                </a:lnTo>
                <a:lnTo>
                  <a:pt x="24950" y="28693"/>
                </a:lnTo>
                <a:lnTo>
                  <a:pt x="29016" y="32463"/>
                </a:lnTo>
                <a:lnTo>
                  <a:pt x="32679" y="36882"/>
                </a:lnTo>
                <a:lnTo>
                  <a:pt x="36074" y="41733"/>
                </a:lnTo>
                <a:lnTo>
                  <a:pt x="40242" y="45920"/>
                </a:lnTo>
                <a:lnTo>
                  <a:pt x="44925" y="49663"/>
                </a:lnTo>
                <a:lnTo>
                  <a:pt x="49953" y="53111"/>
                </a:lnTo>
                <a:lnTo>
                  <a:pt x="54257" y="57315"/>
                </a:lnTo>
                <a:lnTo>
                  <a:pt x="58079" y="62023"/>
                </a:lnTo>
                <a:lnTo>
                  <a:pt x="61579" y="67066"/>
                </a:lnTo>
                <a:lnTo>
                  <a:pt x="65818" y="71381"/>
                </a:lnTo>
                <a:lnTo>
                  <a:pt x="70548" y="75210"/>
                </a:lnTo>
                <a:lnTo>
                  <a:pt x="75607" y="78715"/>
                </a:lnTo>
                <a:lnTo>
                  <a:pt x="80885" y="82957"/>
                </a:lnTo>
                <a:lnTo>
                  <a:pt x="86309" y="87690"/>
                </a:lnTo>
                <a:lnTo>
                  <a:pt x="91829" y="92750"/>
                </a:lnTo>
                <a:lnTo>
                  <a:pt x="97414" y="97076"/>
                </a:lnTo>
                <a:lnTo>
                  <a:pt x="103043" y="100912"/>
                </a:lnTo>
                <a:lnTo>
                  <a:pt x="108700" y="104422"/>
                </a:lnTo>
                <a:lnTo>
                  <a:pt x="114377" y="107715"/>
                </a:lnTo>
                <a:lnTo>
                  <a:pt x="125764" y="113913"/>
                </a:lnTo>
                <a:lnTo>
                  <a:pt x="132420" y="116900"/>
                </a:lnTo>
                <a:lnTo>
                  <a:pt x="139715" y="119843"/>
                </a:lnTo>
                <a:lnTo>
                  <a:pt x="147436" y="122758"/>
                </a:lnTo>
                <a:lnTo>
                  <a:pt x="153536" y="126606"/>
                </a:lnTo>
                <a:lnTo>
                  <a:pt x="158555" y="131077"/>
                </a:lnTo>
                <a:lnTo>
                  <a:pt x="162853" y="135962"/>
                </a:lnTo>
                <a:lnTo>
                  <a:pt x="168576" y="139219"/>
                </a:lnTo>
                <a:lnTo>
                  <a:pt x="175249" y="141390"/>
                </a:lnTo>
                <a:lnTo>
                  <a:pt x="182555" y="142838"/>
                </a:lnTo>
                <a:lnTo>
                  <a:pt x="188378" y="144755"/>
                </a:lnTo>
                <a:lnTo>
                  <a:pt x="193214" y="146986"/>
                </a:lnTo>
                <a:lnTo>
                  <a:pt x="197389" y="149426"/>
                </a:lnTo>
                <a:lnTo>
                  <a:pt x="202077" y="152005"/>
                </a:lnTo>
                <a:lnTo>
                  <a:pt x="212367" y="157410"/>
                </a:lnTo>
                <a:lnTo>
                  <a:pt x="216825" y="159232"/>
                </a:lnTo>
                <a:lnTo>
                  <a:pt x="224319" y="161258"/>
                </a:lnTo>
                <a:lnTo>
                  <a:pt x="230825" y="164698"/>
                </a:lnTo>
                <a:lnTo>
                  <a:pt x="233894" y="166948"/>
                </a:lnTo>
                <a:lnTo>
                  <a:pt x="239843" y="169450"/>
                </a:lnTo>
                <a:lnTo>
                  <a:pt x="245662" y="170561"/>
                </a:lnTo>
                <a:lnTo>
                  <a:pt x="253340" y="171187"/>
                </a:lnTo>
                <a:lnTo>
                  <a:pt x="257175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516"/>
          <p:cNvSpPr/>
          <p:nvPr/>
        </p:nvSpPr>
        <p:spPr>
          <a:xfrm>
            <a:off x="5746432" y="2854642"/>
            <a:ext cx="162878" cy="188596"/>
          </a:xfrm>
          <a:custGeom>
            <a:avLst/>
            <a:gdLst/>
            <a:ahLst/>
            <a:cxnLst/>
            <a:rect l="0" t="0" r="0" b="0"/>
            <a:pathLst>
              <a:path w="162878" h="188596">
                <a:moveTo>
                  <a:pt x="162877" y="0"/>
                </a:moveTo>
                <a:lnTo>
                  <a:pt x="154658" y="0"/>
                </a:lnTo>
                <a:lnTo>
                  <a:pt x="149859" y="4551"/>
                </a:lnTo>
                <a:lnTo>
                  <a:pt x="148484" y="6844"/>
                </a:lnTo>
                <a:lnTo>
                  <a:pt x="145595" y="15575"/>
                </a:lnTo>
                <a:lnTo>
                  <a:pt x="143736" y="19908"/>
                </a:lnTo>
                <a:lnTo>
                  <a:pt x="141544" y="24702"/>
                </a:lnTo>
                <a:lnTo>
                  <a:pt x="138178" y="29803"/>
                </a:lnTo>
                <a:lnTo>
                  <a:pt x="134028" y="35109"/>
                </a:lnTo>
                <a:lnTo>
                  <a:pt x="129358" y="40551"/>
                </a:lnTo>
                <a:lnTo>
                  <a:pt x="125290" y="47037"/>
                </a:lnTo>
                <a:lnTo>
                  <a:pt x="121627" y="54218"/>
                </a:lnTo>
                <a:lnTo>
                  <a:pt x="118232" y="61863"/>
                </a:lnTo>
                <a:lnTo>
                  <a:pt x="114064" y="68865"/>
                </a:lnTo>
                <a:lnTo>
                  <a:pt x="109381" y="75437"/>
                </a:lnTo>
                <a:lnTo>
                  <a:pt x="104353" y="81724"/>
                </a:lnTo>
                <a:lnTo>
                  <a:pt x="98144" y="88773"/>
                </a:lnTo>
                <a:lnTo>
                  <a:pt x="91146" y="96329"/>
                </a:lnTo>
                <a:lnTo>
                  <a:pt x="70186" y="118077"/>
                </a:lnTo>
                <a:lnTo>
                  <a:pt x="46038" y="142492"/>
                </a:lnTo>
                <a:lnTo>
                  <a:pt x="41169" y="148335"/>
                </a:lnTo>
                <a:lnTo>
                  <a:pt x="36971" y="154135"/>
                </a:lnTo>
                <a:lnTo>
                  <a:pt x="33220" y="159907"/>
                </a:lnTo>
                <a:lnTo>
                  <a:pt x="28815" y="164707"/>
                </a:lnTo>
                <a:lnTo>
                  <a:pt x="23972" y="168860"/>
                </a:lnTo>
                <a:lnTo>
                  <a:pt x="18839" y="172581"/>
                </a:lnTo>
                <a:lnTo>
                  <a:pt x="14465" y="176014"/>
                </a:lnTo>
                <a:lnTo>
                  <a:pt x="10595" y="17925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517"/>
          <p:cNvSpPr/>
          <p:nvPr/>
        </p:nvSpPr>
        <p:spPr>
          <a:xfrm>
            <a:off x="2386043" y="3386137"/>
            <a:ext cx="171420" cy="25718"/>
          </a:xfrm>
          <a:custGeom>
            <a:avLst/>
            <a:gdLst/>
            <a:ahLst/>
            <a:cxnLst/>
            <a:rect l="0" t="0" r="0" b="0"/>
            <a:pathLst>
              <a:path w="171420" h="25718">
                <a:moveTo>
                  <a:pt x="8541" y="17145"/>
                </a:moveTo>
                <a:lnTo>
                  <a:pt x="1161" y="17145"/>
                </a:lnTo>
                <a:lnTo>
                  <a:pt x="764" y="18098"/>
                </a:lnTo>
                <a:lnTo>
                  <a:pt x="498" y="19685"/>
                </a:lnTo>
                <a:lnTo>
                  <a:pt x="0" y="25365"/>
                </a:lnTo>
                <a:lnTo>
                  <a:pt x="4529" y="25613"/>
                </a:lnTo>
                <a:lnTo>
                  <a:pt x="8701" y="25697"/>
                </a:lnTo>
                <a:lnTo>
                  <a:pt x="33213" y="25717"/>
                </a:lnTo>
                <a:lnTo>
                  <a:pt x="38324" y="24764"/>
                </a:lnTo>
                <a:lnTo>
                  <a:pt x="43636" y="23177"/>
                </a:lnTo>
                <a:lnTo>
                  <a:pt x="49083" y="21167"/>
                </a:lnTo>
                <a:lnTo>
                  <a:pt x="54619" y="19826"/>
                </a:lnTo>
                <a:lnTo>
                  <a:pt x="60215" y="18933"/>
                </a:lnTo>
                <a:lnTo>
                  <a:pt x="65850" y="18337"/>
                </a:lnTo>
                <a:lnTo>
                  <a:pt x="71513" y="16987"/>
                </a:lnTo>
                <a:lnTo>
                  <a:pt x="77192" y="15135"/>
                </a:lnTo>
                <a:lnTo>
                  <a:pt x="82884" y="12947"/>
                </a:lnTo>
                <a:lnTo>
                  <a:pt x="88583" y="11489"/>
                </a:lnTo>
                <a:lnTo>
                  <a:pt x="94287" y="10517"/>
                </a:lnTo>
                <a:lnTo>
                  <a:pt x="99995" y="9869"/>
                </a:lnTo>
                <a:lnTo>
                  <a:pt x="105706" y="9437"/>
                </a:lnTo>
                <a:lnTo>
                  <a:pt x="111418" y="9149"/>
                </a:lnTo>
                <a:lnTo>
                  <a:pt x="122844" y="8829"/>
                </a:lnTo>
                <a:lnTo>
                  <a:pt x="134273" y="8686"/>
                </a:lnTo>
                <a:lnTo>
                  <a:pt x="139987" y="7696"/>
                </a:lnTo>
                <a:lnTo>
                  <a:pt x="145702" y="6083"/>
                </a:lnTo>
                <a:lnTo>
                  <a:pt x="151417" y="4056"/>
                </a:lnTo>
                <a:lnTo>
                  <a:pt x="156179" y="2704"/>
                </a:lnTo>
                <a:lnTo>
                  <a:pt x="160307" y="1803"/>
                </a:lnTo>
                <a:lnTo>
                  <a:pt x="1714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518"/>
          <p:cNvSpPr/>
          <p:nvPr/>
        </p:nvSpPr>
        <p:spPr>
          <a:xfrm>
            <a:off x="2668904" y="3249470"/>
            <a:ext cx="265749" cy="263795"/>
          </a:xfrm>
          <a:custGeom>
            <a:avLst/>
            <a:gdLst/>
            <a:ahLst/>
            <a:cxnLst/>
            <a:rect l="0" t="0" r="0" b="0"/>
            <a:pathLst>
              <a:path w="265749" h="263795">
                <a:moveTo>
                  <a:pt x="0" y="59515"/>
                </a:moveTo>
                <a:lnTo>
                  <a:pt x="7381" y="52134"/>
                </a:lnTo>
                <a:lnTo>
                  <a:pt x="10583" y="46392"/>
                </a:lnTo>
                <a:lnTo>
                  <a:pt x="15181" y="38442"/>
                </a:lnTo>
                <a:lnTo>
                  <a:pt x="20400" y="31734"/>
                </a:lnTo>
                <a:lnTo>
                  <a:pt x="24078" y="29564"/>
                </a:lnTo>
                <a:lnTo>
                  <a:pt x="28435" y="28118"/>
                </a:lnTo>
                <a:lnTo>
                  <a:pt x="33244" y="27154"/>
                </a:lnTo>
                <a:lnTo>
                  <a:pt x="38355" y="25558"/>
                </a:lnTo>
                <a:lnTo>
                  <a:pt x="43668" y="23542"/>
                </a:lnTo>
                <a:lnTo>
                  <a:pt x="49114" y="21245"/>
                </a:lnTo>
                <a:lnTo>
                  <a:pt x="54651" y="18762"/>
                </a:lnTo>
                <a:lnTo>
                  <a:pt x="65882" y="13462"/>
                </a:lnTo>
                <a:lnTo>
                  <a:pt x="82915" y="5123"/>
                </a:lnTo>
                <a:lnTo>
                  <a:pt x="88614" y="3252"/>
                </a:lnTo>
                <a:lnTo>
                  <a:pt x="94319" y="2004"/>
                </a:lnTo>
                <a:lnTo>
                  <a:pt x="100027" y="1171"/>
                </a:lnTo>
                <a:lnTo>
                  <a:pt x="106690" y="617"/>
                </a:lnTo>
                <a:lnTo>
                  <a:pt x="113989" y="247"/>
                </a:lnTo>
                <a:lnTo>
                  <a:pt x="121713" y="0"/>
                </a:lnTo>
                <a:lnTo>
                  <a:pt x="127815" y="788"/>
                </a:lnTo>
                <a:lnTo>
                  <a:pt x="132835" y="2266"/>
                </a:lnTo>
                <a:lnTo>
                  <a:pt x="137134" y="4204"/>
                </a:lnTo>
                <a:lnTo>
                  <a:pt x="141906" y="5496"/>
                </a:lnTo>
                <a:lnTo>
                  <a:pt x="146991" y="6357"/>
                </a:lnTo>
                <a:lnTo>
                  <a:pt x="152287" y="6932"/>
                </a:lnTo>
                <a:lnTo>
                  <a:pt x="157722" y="9219"/>
                </a:lnTo>
                <a:lnTo>
                  <a:pt x="163251" y="12649"/>
                </a:lnTo>
                <a:lnTo>
                  <a:pt x="168841" y="16841"/>
                </a:lnTo>
                <a:lnTo>
                  <a:pt x="173521" y="20588"/>
                </a:lnTo>
                <a:lnTo>
                  <a:pt x="181261" y="27292"/>
                </a:lnTo>
                <a:lnTo>
                  <a:pt x="187875" y="33446"/>
                </a:lnTo>
                <a:lnTo>
                  <a:pt x="190973" y="36420"/>
                </a:lnTo>
                <a:lnTo>
                  <a:pt x="193038" y="40308"/>
                </a:lnTo>
                <a:lnTo>
                  <a:pt x="194415" y="44806"/>
                </a:lnTo>
                <a:lnTo>
                  <a:pt x="195332" y="49709"/>
                </a:lnTo>
                <a:lnTo>
                  <a:pt x="195944" y="54882"/>
                </a:lnTo>
                <a:lnTo>
                  <a:pt x="196352" y="60236"/>
                </a:lnTo>
                <a:lnTo>
                  <a:pt x="196624" y="65711"/>
                </a:lnTo>
                <a:lnTo>
                  <a:pt x="195853" y="72218"/>
                </a:lnTo>
                <a:lnTo>
                  <a:pt x="194386" y="79414"/>
                </a:lnTo>
                <a:lnTo>
                  <a:pt x="192456" y="87068"/>
                </a:lnTo>
                <a:lnTo>
                  <a:pt x="190217" y="94076"/>
                </a:lnTo>
                <a:lnTo>
                  <a:pt x="187771" y="100653"/>
                </a:lnTo>
                <a:lnTo>
                  <a:pt x="185189" y="106943"/>
                </a:lnTo>
                <a:lnTo>
                  <a:pt x="182514" y="113994"/>
                </a:lnTo>
                <a:lnTo>
                  <a:pt x="177003" y="129447"/>
                </a:lnTo>
                <a:lnTo>
                  <a:pt x="173247" y="137569"/>
                </a:lnTo>
                <a:lnTo>
                  <a:pt x="168838" y="145841"/>
                </a:lnTo>
                <a:lnTo>
                  <a:pt x="163994" y="154213"/>
                </a:lnTo>
                <a:lnTo>
                  <a:pt x="156955" y="161700"/>
                </a:lnTo>
                <a:lnTo>
                  <a:pt x="148451" y="168595"/>
                </a:lnTo>
                <a:lnTo>
                  <a:pt x="138973" y="175098"/>
                </a:lnTo>
                <a:lnTo>
                  <a:pt x="130749" y="182290"/>
                </a:lnTo>
                <a:lnTo>
                  <a:pt x="123361" y="189942"/>
                </a:lnTo>
                <a:lnTo>
                  <a:pt x="116531" y="197902"/>
                </a:lnTo>
                <a:lnTo>
                  <a:pt x="110072" y="205112"/>
                </a:lnTo>
                <a:lnTo>
                  <a:pt x="97816" y="218205"/>
                </a:lnTo>
                <a:lnTo>
                  <a:pt x="91881" y="223411"/>
                </a:lnTo>
                <a:lnTo>
                  <a:pt x="86019" y="227834"/>
                </a:lnTo>
                <a:lnTo>
                  <a:pt x="80206" y="231735"/>
                </a:lnTo>
                <a:lnTo>
                  <a:pt x="75378" y="236240"/>
                </a:lnTo>
                <a:lnTo>
                  <a:pt x="71208" y="241149"/>
                </a:lnTo>
                <a:lnTo>
                  <a:pt x="67474" y="246327"/>
                </a:lnTo>
                <a:lnTo>
                  <a:pt x="63080" y="249779"/>
                </a:lnTo>
                <a:lnTo>
                  <a:pt x="58246" y="252080"/>
                </a:lnTo>
                <a:lnTo>
                  <a:pt x="53119" y="253614"/>
                </a:lnTo>
                <a:lnTo>
                  <a:pt x="44881" y="257858"/>
                </a:lnTo>
                <a:lnTo>
                  <a:pt x="41351" y="260324"/>
                </a:lnTo>
                <a:lnTo>
                  <a:pt x="34888" y="263063"/>
                </a:lnTo>
                <a:lnTo>
                  <a:pt x="31832" y="263794"/>
                </a:lnTo>
                <a:lnTo>
                  <a:pt x="28841" y="263328"/>
                </a:lnTo>
                <a:lnTo>
                  <a:pt x="22979" y="260271"/>
                </a:lnTo>
                <a:lnTo>
                  <a:pt x="21034" y="258122"/>
                </a:lnTo>
                <a:lnTo>
                  <a:pt x="19738" y="255737"/>
                </a:lnTo>
                <a:lnTo>
                  <a:pt x="18298" y="250547"/>
                </a:lnTo>
                <a:lnTo>
                  <a:pt x="17658" y="245065"/>
                </a:lnTo>
                <a:lnTo>
                  <a:pt x="17373" y="239454"/>
                </a:lnTo>
                <a:lnTo>
                  <a:pt x="17297" y="236624"/>
                </a:lnTo>
                <a:lnTo>
                  <a:pt x="19753" y="228400"/>
                </a:lnTo>
                <a:lnTo>
                  <a:pt x="21741" y="223540"/>
                </a:lnTo>
                <a:lnTo>
                  <a:pt x="24019" y="218395"/>
                </a:lnTo>
                <a:lnTo>
                  <a:pt x="29090" y="207598"/>
                </a:lnTo>
                <a:lnTo>
                  <a:pt x="32729" y="203004"/>
                </a:lnTo>
                <a:lnTo>
                  <a:pt x="37059" y="198990"/>
                </a:lnTo>
                <a:lnTo>
                  <a:pt x="41851" y="195360"/>
                </a:lnTo>
                <a:lnTo>
                  <a:pt x="48856" y="191036"/>
                </a:lnTo>
                <a:lnTo>
                  <a:pt x="57336" y="186248"/>
                </a:lnTo>
                <a:lnTo>
                  <a:pt x="66799" y="181151"/>
                </a:lnTo>
                <a:lnTo>
                  <a:pt x="74060" y="176801"/>
                </a:lnTo>
                <a:lnTo>
                  <a:pt x="79854" y="172948"/>
                </a:lnTo>
                <a:lnTo>
                  <a:pt x="84669" y="169427"/>
                </a:lnTo>
                <a:lnTo>
                  <a:pt x="89783" y="167079"/>
                </a:lnTo>
                <a:lnTo>
                  <a:pt x="95098" y="165514"/>
                </a:lnTo>
                <a:lnTo>
                  <a:pt x="100547" y="164471"/>
                </a:lnTo>
                <a:lnTo>
                  <a:pt x="106083" y="162823"/>
                </a:lnTo>
                <a:lnTo>
                  <a:pt x="111680" y="160772"/>
                </a:lnTo>
                <a:lnTo>
                  <a:pt x="117316" y="158452"/>
                </a:lnTo>
                <a:lnTo>
                  <a:pt x="122978" y="156905"/>
                </a:lnTo>
                <a:lnTo>
                  <a:pt x="128658" y="155874"/>
                </a:lnTo>
                <a:lnTo>
                  <a:pt x="134350" y="155187"/>
                </a:lnTo>
                <a:lnTo>
                  <a:pt x="140049" y="155681"/>
                </a:lnTo>
                <a:lnTo>
                  <a:pt x="145754" y="156963"/>
                </a:lnTo>
                <a:lnTo>
                  <a:pt x="151462" y="158770"/>
                </a:lnTo>
                <a:lnTo>
                  <a:pt x="157172" y="159975"/>
                </a:lnTo>
                <a:lnTo>
                  <a:pt x="162884" y="160778"/>
                </a:lnTo>
                <a:lnTo>
                  <a:pt x="168597" y="161314"/>
                </a:lnTo>
                <a:lnTo>
                  <a:pt x="173358" y="162623"/>
                </a:lnTo>
                <a:lnTo>
                  <a:pt x="181188" y="166618"/>
                </a:lnTo>
                <a:lnTo>
                  <a:pt x="182705" y="169017"/>
                </a:lnTo>
                <a:lnTo>
                  <a:pt x="182763" y="171569"/>
                </a:lnTo>
                <a:lnTo>
                  <a:pt x="181850" y="174222"/>
                </a:lnTo>
                <a:lnTo>
                  <a:pt x="182194" y="176944"/>
                </a:lnTo>
                <a:lnTo>
                  <a:pt x="183375" y="179711"/>
                </a:lnTo>
                <a:lnTo>
                  <a:pt x="187228" y="185325"/>
                </a:lnTo>
                <a:lnTo>
                  <a:pt x="192115" y="190995"/>
                </a:lnTo>
                <a:lnTo>
                  <a:pt x="200002" y="196690"/>
                </a:lnTo>
                <a:lnTo>
                  <a:pt x="204772" y="199543"/>
                </a:lnTo>
                <a:lnTo>
                  <a:pt x="208905" y="203349"/>
                </a:lnTo>
                <a:lnTo>
                  <a:pt x="212613" y="207792"/>
                </a:lnTo>
                <a:lnTo>
                  <a:pt x="216037" y="212658"/>
                </a:lnTo>
                <a:lnTo>
                  <a:pt x="222382" y="220606"/>
                </a:lnTo>
                <a:lnTo>
                  <a:pt x="225407" y="224059"/>
                </a:lnTo>
                <a:lnTo>
                  <a:pt x="229329" y="227313"/>
                </a:lnTo>
                <a:lnTo>
                  <a:pt x="233849" y="230435"/>
                </a:lnTo>
                <a:lnTo>
                  <a:pt x="238767" y="233470"/>
                </a:lnTo>
                <a:lnTo>
                  <a:pt x="246771" y="239380"/>
                </a:lnTo>
                <a:lnTo>
                  <a:pt x="250240" y="242290"/>
                </a:lnTo>
                <a:lnTo>
                  <a:pt x="256633" y="245523"/>
                </a:lnTo>
                <a:lnTo>
                  <a:pt x="265748" y="2481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519"/>
          <p:cNvSpPr/>
          <p:nvPr/>
        </p:nvSpPr>
        <p:spPr>
          <a:xfrm>
            <a:off x="2994764" y="3317557"/>
            <a:ext cx="205637" cy="171451"/>
          </a:xfrm>
          <a:custGeom>
            <a:avLst/>
            <a:gdLst/>
            <a:ahLst/>
            <a:cxnLst/>
            <a:rect l="0" t="0" r="0" b="0"/>
            <a:pathLst>
              <a:path w="205637" h="171451">
                <a:moveTo>
                  <a:pt x="8468" y="0"/>
                </a:moveTo>
                <a:lnTo>
                  <a:pt x="0" y="0"/>
                </a:lnTo>
                <a:lnTo>
                  <a:pt x="4478" y="0"/>
                </a:lnTo>
                <a:lnTo>
                  <a:pt x="6760" y="953"/>
                </a:lnTo>
                <a:lnTo>
                  <a:pt x="11836" y="4551"/>
                </a:lnTo>
                <a:lnTo>
                  <a:pt x="15476" y="5892"/>
                </a:lnTo>
                <a:lnTo>
                  <a:pt x="19808" y="6785"/>
                </a:lnTo>
                <a:lnTo>
                  <a:pt x="24600" y="7381"/>
                </a:lnTo>
                <a:lnTo>
                  <a:pt x="28748" y="8731"/>
                </a:lnTo>
                <a:lnTo>
                  <a:pt x="32465" y="10583"/>
                </a:lnTo>
                <a:lnTo>
                  <a:pt x="35896" y="12770"/>
                </a:lnTo>
                <a:lnTo>
                  <a:pt x="42248" y="17741"/>
                </a:lnTo>
                <a:lnTo>
                  <a:pt x="45276" y="20400"/>
                </a:lnTo>
                <a:lnTo>
                  <a:pt x="50151" y="23125"/>
                </a:lnTo>
                <a:lnTo>
                  <a:pt x="56260" y="25894"/>
                </a:lnTo>
                <a:lnTo>
                  <a:pt x="63189" y="28693"/>
                </a:lnTo>
                <a:lnTo>
                  <a:pt x="68761" y="31511"/>
                </a:lnTo>
                <a:lnTo>
                  <a:pt x="73428" y="34343"/>
                </a:lnTo>
                <a:lnTo>
                  <a:pt x="77493" y="37182"/>
                </a:lnTo>
                <a:lnTo>
                  <a:pt x="82107" y="40028"/>
                </a:lnTo>
                <a:lnTo>
                  <a:pt x="87088" y="42878"/>
                </a:lnTo>
                <a:lnTo>
                  <a:pt x="92314" y="45730"/>
                </a:lnTo>
                <a:lnTo>
                  <a:pt x="97703" y="49537"/>
                </a:lnTo>
                <a:lnTo>
                  <a:pt x="103200" y="53980"/>
                </a:lnTo>
                <a:lnTo>
                  <a:pt x="108770" y="58846"/>
                </a:lnTo>
                <a:lnTo>
                  <a:pt x="114389" y="63996"/>
                </a:lnTo>
                <a:lnTo>
                  <a:pt x="130445" y="79393"/>
                </a:lnTo>
                <a:lnTo>
                  <a:pt x="138245" y="87038"/>
                </a:lnTo>
                <a:lnTo>
                  <a:pt x="140706" y="91363"/>
                </a:lnTo>
                <a:lnTo>
                  <a:pt x="142347" y="96151"/>
                </a:lnTo>
                <a:lnTo>
                  <a:pt x="143441" y="101248"/>
                </a:lnTo>
                <a:lnTo>
                  <a:pt x="146075" y="106551"/>
                </a:lnTo>
                <a:lnTo>
                  <a:pt x="149736" y="111992"/>
                </a:lnTo>
                <a:lnTo>
                  <a:pt x="154081" y="117524"/>
                </a:lnTo>
                <a:lnTo>
                  <a:pt x="158884" y="122164"/>
                </a:lnTo>
                <a:lnTo>
                  <a:pt x="163990" y="126210"/>
                </a:lnTo>
                <a:lnTo>
                  <a:pt x="169299" y="129860"/>
                </a:lnTo>
                <a:lnTo>
                  <a:pt x="173792" y="134198"/>
                </a:lnTo>
                <a:lnTo>
                  <a:pt x="177739" y="138996"/>
                </a:lnTo>
                <a:lnTo>
                  <a:pt x="181322" y="144099"/>
                </a:lnTo>
                <a:lnTo>
                  <a:pt x="185617" y="148453"/>
                </a:lnTo>
                <a:lnTo>
                  <a:pt x="190385" y="152309"/>
                </a:lnTo>
                <a:lnTo>
                  <a:pt x="195468" y="155832"/>
                </a:lnTo>
                <a:lnTo>
                  <a:pt x="198857" y="159133"/>
                </a:lnTo>
                <a:lnTo>
                  <a:pt x="201117" y="162286"/>
                </a:lnTo>
                <a:lnTo>
                  <a:pt x="205636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520"/>
          <p:cNvSpPr/>
          <p:nvPr/>
        </p:nvSpPr>
        <p:spPr>
          <a:xfrm>
            <a:off x="3028950" y="3283267"/>
            <a:ext cx="188595" cy="222886"/>
          </a:xfrm>
          <a:custGeom>
            <a:avLst/>
            <a:gdLst/>
            <a:ahLst/>
            <a:cxnLst/>
            <a:rect l="0" t="0" r="0" b="0"/>
            <a:pathLst>
              <a:path w="188595" h="222886">
                <a:moveTo>
                  <a:pt x="188594" y="0"/>
                </a:moveTo>
                <a:lnTo>
                  <a:pt x="184044" y="0"/>
                </a:lnTo>
                <a:lnTo>
                  <a:pt x="181751" y="953"/>
                </a:lnTo>
                <a:lnTo>
                  <a:pt x="176663" y="4551"/>
                </a:lnTo>
                <a:lnTo>
                  <a:pt x="171227" y="9325"/>
                </a:lnTo>
                <a:lnTo>
                  <a:pt x="168443" y="11932"/>
                </a:lnTo>
                <a:lnTo>
                  <a:pt x="165635" y="15575"/>
                </a:lnTo>
                <a:lnTo>
                  <a:pt x="162811" y="19908"/>
                </a:lnTo>
                <a:lnTo>
                  <a:pt x="159975" y="24702"/>
                </a:lnTo>
                <a:lnTo>
                  <a:pt x="151745" y="37649"/>
                </a:lnTo>
                <a:lnTo>
                  <a:pt x="146883" y="45102"/>
                </a:lnTo>
                <a:lnTo>
                  <a:pt x="141737" y="51975"/>
                </a:lnTo>
                <a:lnTo>
                  <a:pt x="136401" y="58463"/>
                </a:lnTo>
                <a:lnTo>
                  <a:pt x="130939" y="64693"/>
                </a:lnTo>
                <a:lnTo>
                  <a:pt x="125393" y="71703"/>
                </a:lnTo>
                <a:lnTo>
                  <a:pt x="119790" y="79235"/>
                </a:lnTo>
                <a:lnTo>
                  <a:pt x="108485" y="95223"/>
                </a:lnTo>
                <a:lnTo>
                  <a:pt x="97110" y="111854"/>
                </a:lnTo>
                <a:lnTo>
                  <a:pt x="88552" y="119337"/>
                </a:lnTo>
                <a:lnTo>
                  <a:pt x="78085" y="126231"/>
                </a:lnTo>
                <a:lnTo>
                  <a:pt x="66344" y="132731"/>
                </a:lnTo>
                <a:lnTo>
                  <a:pt x="57564" y="139922"/>
                </a:lnTo>
                <a:lnTo>
                  <a:pt x="50758" y="147574"/>
                </a:lnTo>
                <a:lnTo>
                  <a:pt x="45269" y="155533"/>
                </a:lnTo>
                <a:lnTo>
                  <a:pt x="39704" y="161791"/>
                </a:lnTo>
                <a:lnTo>
                  <a:pt x="34089" y="166916"/>
                </a:lnTo>
                <a:lnTo>
                  <a:pt x="28441" y="171285"/>
                </a:lnTo>
                <a:lnTo>
                  <a:pt x="23723" y="176102"/>
                </a:lnTo>
                <a:lnTo>
                  <a:pt x="19625" y="181219"/>
                </a:lnTo>
                <a:lnTo>
                  <a:pt x="15941" y="186535"/>
                </a:lnTo>
                <a:lnTo>
                  <a:pt x="12532" y="191032"/>
                </a:lnTo>
                <a:lnTo>
                  <a:pt x="9307" y="194982"/>
                </a:lnTo>
                <a:lnTo>
                  <a:pt x="6205" y="198568"/>
                </a:lnTo>
                <a:lnTo>
                  <a:pt x="2757" y="205092"/>
                </a:lnTo>
                <a:lnTo>
                  <a:pt x="1225" y="211168"/>
                </a:lnTo>
                <a:lnTo>
                  <a:pt x="817" y="21412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521"/>
          <p:cNvSpPr/>
          <p:nvPr/>
        </p:nvSpPr>
        <p:spPr>
          <a:xfrm>
            <a:off x="5235972" y="3300412"/>
            <a:ext cx="176133" cy="33929"/>
          </a:xfrm>
          <a:custGeom>
            <a:avLst/>
            <a:gdLst/>
            <a:ahLst/>
            <a:cxnLst/>
            <a:rect l="0" t="0" r="0" b="0"/>
            <a:pathLst>
              <a:path w="176133" h="33929">
                <a:moveTo>
                  <a:pt x="21828" y="8573"/>
                </a:moveTo>
                <a:lnTo>
                  <a:pt x="14447" y="15953"/>
                </a:lnTo>
                <a:lnTo>
                  <a:pt x="11245" y="16616"/>
                </a:lnTo>
                <a:lnTo>
                  <a:pt x="5979" y="17040"/>
                </a:lnTo>
                <a:lnTo>
                  <a:pt x="4594" y="18028"/>
                </a:lnTo>
                <a:lnTo>
                  <a:pt x="2719" y="19638"/>
                </a:lnTo>
                <a:lnTo>
                  <a:pt x="516" y="21665"/>
                </a:lnTo>
                <a:lnTo>
                  <a:pt x="0" y="23016"/>
                </a:lnTo>
                <a:lnTo>
                  <a:pt x="608" y="23916"/>
                </a:lnTo>
                <a:lnTo>
                  <a:pt x="1966" y="24517"/>
                </a:lnTo>
                <a:lnTo>
                  <a:pt x="6016" y="25184"/>
                </a:lnTo>
                <a:lnTo>
                  <a:pt x="8429" y="25362"/>
                </a:lnTo>
                <a:lnTo>
                  <a:pt x="10990" y="26433"/>
                </a:lnTo>
                <a:lnTo>
                  <a:pt x="13650" y="28099"/>
                </a:lnTo>
                <a:lnTo>
                  <a:pt x="16376" y="30163"/>
                </a:lnTo>
                <a:lnTo>
                  <a:pt x="19145" y="31539"/>
                </a:lnTo>
                <a:lnTo>
                  <a:pt x="21945" y="32456"/>
                </a:lnTo>
                <a:lnTo>
                  <a:pt x="24763" y="33067"/>
                </a:lnTo>
                <a:lnTo>
                  <a:pt x="28547" y="33475"/>
                </a:lnTo>
                <a:lnTo>
                  <a:pt x="32975" y="33747"/>
                </a:lnTo>
                <a:lnTo>
                  <a:pt x="37831" y="33928"/>
                </a:lnTo>
                <a:lnTo>
                  <a:pt x="42974" y="33096"/>
                </a:lnTo>
                <a:lnTo>
                  <a:pt x="48308" y="31589"/>
                </a:lnTo>
                <a:lnTo>
                  <a:pt x="53769" y="29632"/>
                </a:lnTo>
                <a:lnTo>
                  <a:pt x="59314" y="28327"/>
                </a:lnTo>
                <a:lnTo>
                  <a:pt x="64916" y="27457"/>
                </a:lnTo>
                <a:lnTo>
                  <a:pt x="70556" y="26877"/>
                </a:lnTo>
                <a:lnTo>
                  <a:pt x="77173" y="25538"/>
                </a:lnTo>
                <a:lnTo>
                  <a:pt x="84442" y="23693"/>
                </a:lnTo>
                <a:lnTo>
                  <a:pt x="101091" y="19103"/>
                </a:lnTo>
                <a:lnTo>
                  <a:pt x="121191" y="13888"/>
                </a:lnTo>
                <a:lnTo>
                  <a:pt x="129979" y="12116"/>
                </a:lnTo>
                <a:lnTo>
                  <a:pt x="137744" y="10935"/>
                </a:lnTo>
                <a:lnTo>
                  <a:pt x="144825" y="10147"/>
                </a:lnTo>
                <a:lnTo>
                  <a:pt x="151451" y="8670"/>
                </a:lnTo>
                <a:lnTo>
                  <a:pt x="157773" y="6733"/>
                </a:lnTo>
                <a:lnTo>
                  <a:pt x="1761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522"/>
          <p:cNvSpPr/>
          <p:nvPr/>
        </p:nvSpPr>
        <p:spPr>
          <a:xfrm>
            <a:off x="5532120" y="3171837"/>
            <a:ext cx="205740" cy="231304"/>
          </a:xfrm>
          <a:custGeom>
            <a:avLst/>
            <a:gdLst/>
            <a:ahLst/>
            <a:cxnLst/>
            <a:rect l="0" t="0" r="0" b="0"/>
            <a:pathLst>
              <a:path w="205740" h="231304">
                <a:moveTo>
                  <a:pt x="0" y="42850"/>
                </a:moveTo>
                <a:lnTo>
                  <a:pt x="0" y="30080"/>
                </a:lnTo>
                <a:lnTo>
                  <a:pt x="952" y="28621"/>
                </a:lnTo>
                <a:lnTo>
                  <a:pt x="2540" y="27649"/>
                </a:lnTo>
                <a:lnTo>
                  <a:pt x="4550" y="27001"/>
                </a:lnTo>
                <a:lnTo>
                  <a:pt x="9324" y="23741"/>
                </a:lnTo>
                <a:lnTo>
                  <a:pt x="11931" y="21538"/>
                </a:lnTo>
                <a:lnTo>
                  <a:pt x="14622" y="20070"/>
                </a:lnTo>
                <a:lnTo>
                  <a:pt x="20151" y="18438"/>
                </a:lnTo>
                <a:lnTo>
                  <a:pt x="25783" y="15173"/>
                </a:lnTo>
                <a:lnTo>
                  <a:pt x="28619" y="12969"/>
                </a:lnTo>
                <a:lnTo>
                  <a:pt x="32414" y="10547"/>
                </a:lnTo>
                <a:lnTo>
                  <a:pt x="36849" y="7979"/>
                </a:lnTo>
                <a:lnTo>
                  <a:pt x="41711" y="5315"/>
                </a:lnTo>
                <a:lnTo>
                  <a:pt x="46857" y="3539"/>
                </a:lnTo>
                <a:lnTo>
                  <a:pt x="52193" y="2356"/>
                </a:lnTo>
                <a:lnTo>
                  <a:pt x="57655" y="1566"/>
                </a:lnTo>
                <a:lnTo>
                  <a:pt x="63202" y="1040"/>
                </a:lnTo>
                <a:lnTo>
                  <a:pt x="68804" y="689"/>
                </a:lnTo>
                <a:lnTo>
                  <a:pt x="74444" y="455"/>
                </a:lnTo>
                <a:lnTo>
                  <a:pt x="88331" y="196"/>
                </a:lnTo>
                <a:lnTo>
                  <a:pt x="133953" y="0"/>
                </a:lnTo>
                <a:lnTo>
                  <a:pt x="138832" y="1901"/>
                </a:lnTo>
                <a:lnTo>
                  <a:pt x="143037" y="5073"/>
                </a:lnTo>
                <a:lnTo>
                  <a:pt x="146793" y="9093"/>
                </a:lnTo>
                <a:lnTo>
                  <a:pt x="150966" y="16100"/>
                </a:lnTo>
                <a:lnTo>
                  <a:pt x="152079" y="19301"/>
                </a:lnTo>
                <a:lnTo>
                  <a:pt x="152820" y="23341"/>
                </a:lnTo>
                <a:lnTo>
                  <a:pt x="153315" y="27939"/>
                </a:lnTo>
                <a:lnTo>
                  <a:pt x="153645" y="32909"/>
                </a:lnTo>
                <a:lnTo>
                  <a:pt x="153865" y="38128"/>
                </a:lnTo>
                <a:lnTo>
                  <a:pt x="154109" y="49006"/>
                </a:lnTo>
                <a:lnTo>
                  <a:pt x="153222" y="54574"/>
                </a:lnTo>
                <a:lnTo>
                  <a:pt x="151678" y="60191"/>
                </a:lnTo>
                <a:lnTo>
                  <a:pt x="142356" y="87445"/>
                </a:lnTo>
                <a:lnTo>
                  <a:pt x="139671" y="94487"/>
                </a:lnTo>
                <a:lnTo>
                  <a:pt x="136929" y="101088"/>
                </a:lnTo>
                <a:lnTo>
                  <a:pt x="134148" y="107393"/>
                </a:lnTo>
                <a:lnTo>
                  <a:pt x="130390" y="113501"/>
                </a:lnTo>
                <a:lnTo>
                  <a:pt x="125979" y="119478"/>
                </a:lnTo>
                <a:lnTo>
                  <a:pt x="121133" y="125368"/>
                </a:lnTo>
                <a:lnTo>
                  <a:pt x="116951" y="131200"/>
                </a:lnTo>
                <a:lnTo>
                  <a:pt x="113209" y="136992"/>
                </a:lnTo>
                <a:lnTo>
                  <a:pt x="109763" y="142759"/>
                </a:lnTo>
                <a:lnTo>
                  <a:pt x="106513" y="148509"/>
                </a:lnTo>
                <a:lnTo>
                  <a:pt x="100361" y="159977"/>
                </a:lnTo>
                <a:lnTo>
                  <a:pt x="98340" y="165702"/>
                </a:lnTo>
                <a:lnTo>
                  <a:pt x="96992" y="171424"/>
                </a:lnTo>
                <a:lnTo>
                  <a:pt x="96094" y="177143"/>
                </a:lnTo>
                <a:lnTo>
                  <a:pt x="95495" y="181909"/>
                </a:lnTo>
                <a:lnTo>
                  <a:pt x="95095" y="186039"/>
                </a:lnTo>
                <a:lnTo>
                  <a:pt x="94829" y="189744"/>
                </a:lnTo>
                <a:lnTo>
                  <a:pt x="94652" y="194119"/>
                </a:lnTo>
                <a:lnTo>
                  <a:pt x="94344" y="211266"/>
                </a:lnTo>
                <a:lnTo>
                  <a:pt x="95281" y="213230"/>
                </a:lnTo>
                <a:lnTo>
                  <a:pt x="98862" y="217952"/>
                </a:lnTo>
                <a:lnTo>
                  <a:pt x="103628" y="223226"/>
                </a:lnTo>
                <a:lnTo>
                  <a:pt x="106233" y="225966"/>
                </a:lnTo>
                <a:lnTo>
                  <a:pt x="108922" y="227792"/>
                </a:lnTo>
                <a:lnTo>
                  <a:pt x="114450" y="229822"/>
                </a:lnTo>
                <a:lnTo>
                  <a:pt x="118209" y="230363"/>
                </a:lnTo>
                <a:lnTo>
                  <a:pt x="122621" y="230723"/>
                </a:lnTo>
                <a:lnTo>
                  <a:pt x="127467" y="230964"/>
                </a:lnTo>
                <a:lnTo>
                  <a:pt x="137932" y="231231"/>
                </a:lnTo>
                <a:lnTo>
                  <a:pt x="143390" y="231303"/>
                </a:lnTo>
                <a:lnTo>
                  <a:pt x="148933" y="230397"/>
                </a:lnTo>
                <a:lnTo>
                  <a:pt x="154534" y="228842"/>
                </a:lnTo>
                <a:lnTo>
                  <a:pt x="160172" y="226852"/>
                </a:lnTo>
                <a:lnTo>
                  <a:pt x="165836" y="224573"/>
                </a:lnTo>
                <a:lnTo>
                  <a:pt x="171517" y="222101"/>
                </a:lnTo>
                <a:lnTo>
                  <a:pt x="177210" y="219501"/>
                </a:lnTo>
                <a:lnTo>
                  <a:pt x="181957" y="216815"/>
                </a:lnTo>
                <a:lnTo>
                  <a:pt x="186075" y="214072"/>
                </a:lnTo>
                <a:lnTo>
                  <a:pt x="189772" y="211290"/>
                </a:lnTo>
                <a:lnTo>
                  <a:pt x="193189" y="209436"/>
                </a:lnTo>
                <a:lnTo>
                  <a:pt x="196421" y="208200"/>
                </a:lnTo>
                <a:lnTo>
                  <a:pt x="205739" y="2057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523"/>
          <p:cNvSpPr/>
          <p:nvPr/>
        </p:nvSpPr>
        <p:spPr>
          <a:xfrm>
            <a:off x="5806440" y="3240405"/>
            <a:ext cx="214313" cy="154306"/>
          </a:xfrm>
          <a:custGeom>
            <a:avLst/>
            <a:gdLst/>
            <a:ahLst/>
            <a:cxnLst/>
            <a:rect l="0" t="0" r="0" b="0"/>
            <a:pathLst>
              <a:path w="214313" h="154306">
                <a:moveTo>
                  <a:pt x="0" y="0"/>
                </a:moveTo>
                <a:lnTo>
                  <a:pt x="4551" y="4551"/>
                </a:lnTo>
                <a:lnTo>
                  <a:pt x="6843" y="5891"/>
                </a:lnTo>
                <a:lnTo>
                  <a:pt x="11931" y="7380"/>
                </a:lnTo>
                <a:lnTo>
                  <a:pt x="17367" y="10582"/>
                </a:lnTo>
                <a:lnTo>
                  <a:pt x="22959" y="15181"/>
                </a:lnTo>
                <a:lnTo>
                  <a:pt x="25783" y="17740"/>
                </a:lnTo>
                <a:lnTo>
                  <a:pt x="31461" y="23124"/>
                </a:lnTo>
                <a:lnTo>
                  <a:pt x="37160" y="28692"/>
                </a:lnTo>
                <a:lnTo>
                  <a:pt x="40013" y="32463"/>
                </a:lnTo>
                <a:lnTo>
                  <a:pt x="42868" y="36882"/>
                </a:lnTo>
                <a:lnTo>
                  <a:pt x="45724" y="41733"/>
                </a:lnTo>
                <a:lnTo>
                  <a:pt x="49532" y="45919"/>
                </a:lnTo>
                <a:lnTo>
                  <a:pt x="53976" y="49663"/>
                </a:lnTo>
                <a:lnTo>
                  <a:pt x="58844" y="53111"/>
                </a:lnTo>
                <a:lnTo>
                  <a:pt x="63994" y="56362"/>
                </a:lnTo>
                <a:lnTo>
                  <a:pt x="69333" y="59482"/>
                </a:lnTo>
                <a:lnTo>
                  <a:pt x="74796" y="62515"/>
                </a:lnTo>
                <a:lnTo>
                  <a:pt x="79392" y="66441"/>
                </a:lnTo>
                <a:lnTo>
                  <a:pt x="83408" y="70964"/>
                </a:lnTo>
                <a:lnTo>
                  <a:pt x="87037" y="75884"/>
                </a:lnTo>
                <a:lnTo>
                  <a:pt x="91362" y="80117"/>
                </a:lnTo>
                <a:lnTo>
                  <a:pt x="96151" y="83891"/>
                </a:lnTo>
                <a:lnTo>
                  <a:pt x="101247" y="87360"/>
                </a:lnTo>
                <a:lnTo>
                  <a:pt x="106551" y="90625"/>
                </a:lnTo>
                <a:lnTo>
                  <a:pt x="111991" y="93754"/>
                </a:lnTo>
                <a:lnTo>
                  <a:pt x="123116" y="99771"/>
                </a:lnTo>
                <a:lnTo>
                  <a:pt x="134410" y="105620"/>
                </a:lnTo>
                <a:lnTo>
                  <a:pt x="139137" y="109466"/>
                </a:lnTo>
                <a:lnTo>
                  <a:pt x="143241" y="113934"/>
                </a:lnTo>
                <a:lnTo>
                  <a:pt x="146928" y="118819"/>
                </a:lnTo>
                <a:lnTo>
                  <a:pt x="151292" y="123027"/>
                </a:lnTo>
                <a:lnTo>
                  <a:pt x="156106" y="126785"/>
                </a:lnTo>
                <a:lnTo>
                  <a:pt x="161220" y="130243"/>
                </a:lnTo>
                <a:lnTo>
                  <a:pt x="165583" y="133501"/>
                </a:lnTo>
                <a:lnTo>
                  <a:pt x="169444" y="136626"/>
                </a:lnTo>
                <a:lnTo>
                  <a:pt x="172970" y="139661"/>
                </a:lnTo>
                <a:lnTo>
                  <a:pt x="177225" y="141685"/>
                </a:lnTo>
                <a:lnTo>
                  <a:pt x="181968" y="143034"/>
                </a:lnTo>
                <a:lnTo>
                  <a:pt x="187034" y="143933"/>
                </a:lnTo>
                <a:lnTo>
                  <a:pt x="191364" y="145486"/>
                </a:lnTo>
                <a:lnTo>
                  <a:pt x="195204" y="147473"/>
                </a:lnTo>
                <a:lnTo>
                  <a:pt x="198716" y="149750"/>
                </a:lnTo>
                <a:lnTo>
                  <a:pt x="205158" y="152280"/>
                </a:lnTo>
                <a:lnTo>
                  <a:pt x="214312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524"/>
          <p:cNvSpPr/>
          <p:nvPr/>
        </p:nvSpPr>
        <p:spPr>
          <a:xfrm>
            <a:off x="5806440" y="3248977"/>
            <a:ext cx="257176" cy="205741"/>
          </a:xfrm>
          <a:custGeom>
            <a:avLst/>
            <a:gdLst/>
            <a:ahLst/>
            <a:cxnLst/>
            <a:rect l="0" t="0" r="0" b="0"/>
            <a:pathLst>
              <a:path w="257176" h="205741">
                <a:moveTo>
                  <a:pt x="257175" y="0"/>
                </a:moveTo>
                <a:lnTo>
                  <a:pt x="249793" y="0"/>
                </a:lnTo>
                <a:lnTo>
                  <a:pt x="249396" y="953"/>
                </a:lnTo>
                <a:lnTo>
                  <a:pt x="248955" y="4551"/>
                </a:lnTo>
                <a:lnTo>
                  <a:pt x="246932" y="6844"/>
                </a:lnTo>
                <a:lnTo>
                  <a:pt x="239605" y="11932"/>
                </a:lnTo>
                <a:lnTo>
                  <a:pt x="232539" y="17368"/>
                </a:lnTo>
                <a:lnTo>
                  <a:pt x="229321" y="20151"/>
                </a:lnTo>
                <a:lnTo>
                  <a:pt x="225270" y="23911"/>
                </a:lnTo>
                <a:lnTo>
                  <a:pt x="210468" y="38306"/>
                </a:lnTo>
                <a:lnTo>
                  <a:pt x="182750" y="65875"/>
                </a:lnTo>
                <a:lnTo>
                  <a:pt x="176126" y="71540"/>
                </a:lnTo>
                <a:lnTo>
                  <a:pt x="168852" y="77220"/>
                </a:lnTo>
                <a:lnTo>
                  <a:pt x="161145" y="82913"/>
                </a:lnTo>
                <a:lnTo>
                  <a:pt x="154103" y="89565"/>
                </a:lnTo>
                <a:lnTo>
                  <a:pt x="147503" y="96858"/>
                </a:lnTo>
                <a:lnTo>
                  <a:pt x="141197" y="104577"/>
                </a:lnTo>
                <a:lnTo>
                  <a:pt x="134136" y="111628"/>
                </a:lnTo>
                <a:lnTo>
                  <a:pt x="126571" y="118234"/>
                </a:lnTo>
                <a:lnTo>
                  <a:pt x="118671" y="124543"/>
                </a:lnTo>
                <a:lnTo>
                  <a:pt x="111499" y="130653"/>
                </a:lnTo>
                <a:lnTo>
                  <a:pt x="104813" y="136632"/>
                </a:lnTo>
                <a:lnTo>
                  <a:pt x="98450" y="142523"/>
                </a:lnTo>
                <a:lnTo>
                  <a:pt x="91351" y="148355"/>
                </a:lnTo>
                <a:lnTo>
                  <a:pt x="83760" y="154148"/>
                </a:lnTo>
                <a:lnTo>
                  <a:pt x="75843" y="159916"/>
                </a:lnTo>
                <a:lnTo>
                  <a:pt x="66754" y="165666"/>
                </a:lnTo>
                <a:lnTo>
                  <a:pt x="56885" y="171404"/>
                </a:lnTo>
                <a:lnTo>
                  <a:pt x="46496" y="177134"/>
                </a:lnTo>
                <a:lnTo>
                  <a:pt x="37665" y="182860"/>
                </a:lnTo>
                <a:lnTo>
                  <a:pt x="29872" y="188581"/>
                </a:lnTo>
                <a:lnTo>
                  <a:pt x="22772" y="194301"/>
                </a:lnTo>
                <a:lnTo>
                  <a:pt x="17087" y="198114"/>
                </a:lnTo>
                <a:lnTo>
                  <a:pt x="12343" y="20065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525"/>
          <p:cNvSpPr/>
          <p:nvPr/>
        </p:nvSpPr>
        <p:spPr>
          <a:xfrm>
            <a:off x="3491864" y="3943463"/>
            <a:ext cx="300039" cy="307144"/>
          </a:xfrm>
          <a:custGeom>
            <a:avLst/>
            <a:gdLst/>
            <a:ahLst/>
            <a:cxnLst/>
            <a:rect l="0" t="0" r="0" b="0"/>
            <a:pathLst>
              <a:path w="300039" h="307144">
                <a:moveTo>
                  <a:pt x="0" y="25604"/>
                </a:moveTo>
                <a:lnTo>
                  <a:pt x="0" y="21053"/>
                </a:lnTo>
                <a:lnTo>
                  <a:pt x="953" y="19713"/>
                </a:lnTo>
                <a:lnTo>
                  <a:pt x="2541" y="18819"/>
                </a:lnTo>
                <a:lnTo>
                  <a:pt x="6844" y="17826"/>
                </a:lnTo>
                <a:lnTo>
                  <a:pt x="11932" y="17385"/>
                </a:lnTo>
                <a:lnTo>
                  <a:pt x="14623" y="16315"/>
                </a:lnTo>
                <a:lnTo>
                  <a:pt x="20151" y="12585"/>
                </a:lnTo>
                <a:lnTo>
                  <a:pt x="28324" y="10293"/>
                </a:lnTo>
                <a:lnTo>
                  <a:pt x="33170" y="9682"/>
                </a:lnTo>
                <a:lnTo>
                  <a:pt x="41095" y="6462"/>
                </a:lnTo>
                <a:lnTo>
                  <a:pt x="44542" y="4270"/>
                </a:lnTo>
                <a:lnTo>
                  <a:pt x="49697" y="2809"/>
                </a:lnTo>
                <a:lnTo>
                  <a:pt x="55992" y="1835"/>
                </a:lnTo>
                <a:lnTo>
                  <a:pt x="63046" y="1186"/>
                </a:lnTo>
                <a:lnTo>
                  <a:pt x="69653" y="752"/>
                </a:lnTo>
                <a:lnTo>
                  <a:pt x="75963" y="464"/>
                </a:lnTo>
                <a:lnTo>
                  <a:pt x="88054" y="143"/>
                </a:lnTo>
                <a:lnTo>
                  <a:pt x="99778" y="0"/>
                </a:lnTo>
                <a:lnTo>
                  <a:pt x="105571" y="915"/>
                </a:lnTo>
                <a:lnTo>
                  <a:pt x="111338" y="2477"/>
                </a:lnTo>
                <a:lnTo>
                  <a:pt x="117088" y="4471"/>
                </a:lnTo>
                <a:lnTo>
                  <a:pt x="126017" y="6686"/>
                </a:lnTo>
                <a:lnTo>
                  <a:pt x="129732" y="7278"/>
                </a:lnTo>
                <a:lnTo>
                  <a:pt x="133160" y="9577"/>
                </a:lnTo>
                <a:lnTo>
                  <a:pt x="139510" y="17211"/>
                </a:lnTo>
                <a:lnTo>
                  <a:pt x="148047" y="24414"/>
                </a:lnTo>
                <a:lnTo>
                  <a:pt x="152991" y="27668"/>
                </a:lnTo>
                <a:lnTo>
                  <a:pt x="161024" y="36364"/>
                </a:lnTo>
                <a:lnTo>
                  <a:pt x="167769" y="45626"/>
                </a:lnTo>
                <a:lnTo>
                  <a:pt x="173942" y="52918"/>
                </a:lnTo>
                <a:lnTo>
                  <a:pt x="175969" y="58101"/>
                </a:lnTo>
                <a:lnTo>
                  <a:pt x="177320" y="64414"/>
                </a:lnTo>
                <a:lnTo>
                  <a:pt x="178222" y="71479"/>
                </a:lnTo>
                <a:lnTo>
                  <a:pt x="179775" y="78095"/>
                </a:lnTo>
                <a:lnTo>
                  <a:pt x="181762" y="84411"/>
                </a:lnTo>
                <a:lnTo>
                  <a:pt x="184040" y="90526"/>
                </a:lnTo>
                <a:lnTo>
                  <a:pt x="185559" y="97460"/>
                </a:lnTo>
                <a:lnTo>
                  <a:pt x="186571" y="104941"/>
                </a:lnTo>
                <a:lnTo>
                  <a:pt x="187246" y="112785"/>
                </a:lnTo>
                <a:lnTo>
                  <a:pt x="186743" y="119920"/>
                </a:lnTo>
                <a:lnTo>
                  <a:pt x="185456" y="126581"/>
                </a:lnTo>
                <a:lnTo>
                  <a:pt x="183645" y="132927"/>
                </a:lnTo>
                <a:lnTo>
                  <a:pt x="182438" y="140015"/>
                </a:lnTo>
                <a:lnTo>
                  <a:pt x="181633" y="147598"/>
                </a:lnTo>
                <a:lnTo>
                  <a:pt x="181096" y="155511"/>
                </a:lnTo>
                <a:lnTo>
                  <a:pt x="179786" y="162691"/>
                </a:lnTo>
                <a:lnTo>
                  <a:pt x="177960" y="169383"/>
                </a:lnTo>
                <a:lnTo>
                  <a:pt x="168185" y="198362"/>
                </a:lnTo>
                <a:lnTo>
                  <a:pt x="165464" y="205546"/>
                </a:lnTo>
                <a:lnTo>
                  <a:pt x="162697" y="212240"/>
                </a:lnTo>
                <a:lnTo>
                  <a:pt x="159900" y="218608"/>
                </a:lnTo>
                <a:lnTo>
                  <a:pt x="156130" y="224758"/>
                </a:lnTo>
                <a:lnTo>
                  <a:pt x="151712" y="230764"/>
                </a:lnTo>
                <a:lnTo>
                  <a:pt x="146861" y="236672"/>
                </a:lnTo>
                <a:lnTo>
                  <a:pt x="142675" y="242516"/>
                </a:lnTo>
                <a:lnTo>
                  <a:pt x="138932" y="248317"/>
                </a:lnTo>
                <a:lnTo>
                  <a:pt x="135484" y="254090"/>
                </a:lnTo>
                <a:lnTo>
                  <a:pt x="130328" y="259842"/>
                </a:lnTo>
                <a:lnTo>
                  <a:pt x="124033" y="265583"/>
                </a:lnTo>
                <a:lnTo>
                  <a:pt x="116979" y="271315"/>
                </a:lnTo>
                <a:lnTo>
                  <a:pt x="111324" y="276089"/>
                </a:lnTo>
                <a:lnTo>
                  <a:pt x="102500" y="283933"/>
                </a:lnTo>
                <a:lnTo>
                  <a:pt x="97861" y="287358"/>
                </a:lnTo>
                <a:lnTo>
                  <a:pt x="92863" y="290594"/>
                </a:lnTo>
                <a:lnTo>
                  <a:pt x="87626" y="293704"/>
                </a:lnTo>
                <a:lnTo>
                  <a:pt x="79268" y="297160"/>
                </a:lnTo>
                <a:lnTo>
                  <a:pt x="71425" y="299648"/>
                </a:lnTo>
                <a:lnTo>
                  <a:pt x="66667" y="301645"/>
                </a:lnTo>
                <a:lnTo>
                  <a:pt x="61590" y="303929"/>
                </a:lnTo>
                <a:lnTo>
                  <a:pt x="53409" y="306467"/>
                </a:lnTo>
                <a:lnTo>
                  <a:pt x="49893" y="307143"/>
                </a:lnTo>
                <a:lnTo>
                  <a:pt x="45645" y="306642"/>
                </a:lnTo>
                <a:lnTo>
                  <a:pt x="40908" y="305355"/>
                </a:lnTo>
                <a:lnTo>
                  <a:pt x="35845" y="303545"/>
                </a:lnTo>
                <a:lnTo>
                  <a:pt x="27678" y="298993"/>
                </a:lnTo>
                <a:lnTo>
                  <a:pt x="24168" y="296446"/>
                </a:lnTo>
                <a:lnTo>
                  <a:pt x="17727" y="293616"/>
                </a:lnTo>
                <a:lnTo>
                  <a:pt x="14675" y="292861"/>
                </a:lnTo>
                <a:lnTo>
                  <a:pt x="12641" y="291406"/>
                </a:lnTo>
                <a:lnTo>
                  <a:pt x="11285" y="289483"/>
                </a:lnTo>
                <a:lnTo>
                  <a:pt x="9778" y="284806"/>
                </a:lnTo>
                <a:lnTo>
                  <a:pt x="9109" y="279552"/>
                </a:lnTo>
                <a:lnTo>
                  <a:pt x="7978" y="276818"/>
                </a:lnTo>
                <a:lnTo>
                  <a:pt x="4181" y="271240"/>
                </a:lnTo>
                <a:lnTo>
                  <a:pt x="3740" y="267466"/>
                </a:lnTo>
                <a:lnTo>
                  <a:pt x="5790" y="258193"/>
                </a:lnTo>
                <a:lnTo>
                  <a:pt x="7336" y="250262"/>
                </a:lnTo>
                <a:lnTo>
                  <a:pt x="7748" y="246813"/>
                </a:lnTo>
                <a:lnTo>
                  <a:pt x="10747" y="237902"/>
                </a:lnTo>
                <a:lnTo>
                  <a:pt x="12880" y="232859"/>
                </a:lnTo>
                <a:lnTo>
                  <a:pt x="15254" y="227591"/>
                </a:lnTo>
                <a:lnTo>
                  <a:pt x="20432" y="216659"/>
                </a:lnTo>
                <a:lnTo>
                  <a:pt x="25909" y="207990"/>
                </a:lnTo>
                <a:lnTo>
                  <a:pt x="28702" y="204345"/>
                </a:lnTo>
                <a:lnTo>
                  <a:pt x="36887" y="197754"/>
                </a:lnTo>
                <a:lnTo>
                  <a:pt x="41736" y="194663"/>
                </a:lnTo>
                <a:lnTo>
                  <a:pt x="46875" y="191650"/>
                </a:lnTo>
                <a:lnTo>
                  <a:pt x="52205" y="188689"/>
                </a:lnTo>
                <a:lnTo>
                  <a:pt x="57663" y="185762"/>
                </a:lnTo>
                <a:lnTo>
                  <a:pt x="63208" y="183811"/>
                </a:lnTo>
                <a:lnTo>
                  <a:pt x="68808" y="182511"/>
                </a:lnTo>
                <a:lnTo>
                  <a:pt x="74447" y="181644"/>
                </a:lnTo>
                <a:lnTo>
                  <a:pt x="80112" y="181065"/>
                </a:lnTo>
                <a:lnTo>
                  <a:pt x="85793" y="180680"/>
                </a:lnTo>
                <a:lnTo>
                  <a:pt x="91486" y="180423"/>
                </a:lnTo>
                <a:lnTo>
                  <a:pt x="105431" y="180138"/>
                </a:lnTo>
                <a:lnTo>
                  <a:pt x="151096" y="179922"/>
                </a:lnTo>
                <a:lnTo>
                  <a:pt x="156928" y="180870"/>
                </a:lnTo>
                <a:lnTo>
                  <a:pt x="162721" y="182455"/>
                </a:lnTo>
                <a:lnTo>
                  <a:pt x="168489" y="184464"/>
                </a:lnTo>
                <a:lnTo>
                  <a:pt x="174239" y="186756"/>
                </a:lnTo>
                <a:lnTo>
                  <a:pt x="179977" y="189236"/>
                </a:lnTo>
                <a:lnTo>
                  <a:pt x="191432" y="194532"/>
                </a:lnTo>
                <a:lnTo>
                  <a:pt x="202874" y="200061"/>
                </a:lnTo>
                <a:lnTo>
                  <a:pt x="207639" y="203821"/>
                </a:lnTo>
                <a:lnTo>
                  <a:pt x="215474" y="213079"/>
                </a:lnTo>
                <a:lnTo>
                  <a:pt x="224672" y="221004"/>
                </a:lnTo>
                <a:lnTo>
                  <a:pt x="229792" y="224451"/>
                </a:lnTo>
                <a:lnTo>
                  <a:pt x="238020" y="233360"/>
                </a:lnTo>
                <a:lnTo>
                  <a:pt x="244852" y="242718"/>
                </a:lnTo>
                <a:lnTo>
                  <a:pt x="251063" y="250051"/>
                </a:lnTo>
                <a:lnTo>
                  <a:pt x="259915" y="259535"/>
                </a:lnTo>
                <a:lnTo>
                  <a:pt x="268236" y="265463"/>
                </a:lnTo>
                <a:lnTo>
                  <a:pt x="277331" y="271273"/>
                </a:lnTo>
                <a:lnTo>
                  <a:pt x="284549" y="277030"/>
                </a:lnTo>
                <a:lnTo>
                  <a:pt x="290931" y="282764"/>
                </a:lnTo>
                <a:lnTo>
                  <a:pt x="300038" y="2913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526"/>
          <p:cNvSpPr/>
          <p:nvPr/>
        </p:nvSpPr>
        <p:spPr>
          <a:xfrm>
            <a:off x="3929062" y="4011929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25718"/>
                </a:moveTo>
                <a:lnTo>
                  <a:pt x="0" y="18337"/>
                </a:lnTo>
                <a:lnTo>
                  <a:pt x="953" y="17940"/>
                </a:lnTo>
                <a:lnTo>
                  <a:pt x="4551" y="17499"/>
                </a:lnTo>
                <a:lnTo>
                  <a:pt x="6844" y="16428"/>
                </a:lnTo>
                <a:lnTo>
                  <a:pt x="9325" y="14763"/>
                </a:lnTo>
                <a:lnTo>
                  <a:pt x="11931" y="12700"/>
                </a:lnTo>
                <a:lnTo>
                  <a:pt x="14622" y="11324"/>
                </a:lnTo>
                <a:lnTo>
                  <a:pt x="17368" y="10407"/>
                </a:lnTo>
                <a:lnTo>
                  <a:pt x="20151" y="9796"/>
                </a:lnTo>
                <a:lnTo>
                  <a:pt x="23911" y="9388"/>
                </a:lnTo>
                <a:lnTo>
                  <a:pt x="28323" y="9117"/>
                </a:lnTo>
                <a:lnTo>
                  <a:pt x="33170" y="8935"/>
                </a:lnTo>
                <a:lnTo>
                  <a:pt x="38306" y="7862"/>
                </a:lnTo>
                <a:lnTo>
                  <a:pt x="43635" y="6194"/>
                </a:lnTo>
                <a:lnTo>
                  <a:pt x="49092" y="4130"/>
                </a:lnTo>
                <a:lnTo>
                  <a:pt x="54635" y="2753"/>
                </a:lnTo>
                <a:lnTo>
                  <a:pt x="60236" y="1836"/>
                </a:lnTo>
                <a:lnTo>
                  <a:pt x="65875" y="1224"/>
                </a:lnTo>
                <a:lnTo>
                  <a:pt x="71539" y="816"/>
                </a:lnTo>
                <a:lnTo>
                  <a:pt x="77220" y="545"/>
                </a:lnTo>
                <a:lnTo>
                  <a:pt x="88613" y="242"/>
                </a:lnTo>
                <a:lnTo>
                  <a:pt x="203131" y="0"/>
                </a:lnTo>
                <a:lnTo>
                  <a:pt x="208763" y="953"/>
                </a:lnTo>
                <a:lnTo>
                  <a:pt x="214423" y="2541"/>
                </a:lnTo>
                <a:lnTo>
                  <a:pt x="231458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527"/>
          <p:cNvSpPr/>
          <p:nvPr/>
        </p:nvSpPr>
        <p:spPr>
          <a:xfrm>
            <a:off x="4044138" y="4071937"/>
            <a:ext cx="167817" cy="25718"/>
          </a:xfrm>
          <a:custGeom>
            <a:avLst/>
            <a:gdLst/>
            <a:ahLst/>
            <a:cxnLst/>
            <a:rect l="0" t="0" r="0" b="0"/>
            <a:pathLst>
              <a:path w="167817" h="25718">
                <a:moveTo>
                  <a:pt x="4939" y="25717"/>
                </a:moveTo>
                <a:lnTo>
                  <a:pt x="0" y="25717"/>
                </a:lnTo>
                <a:lnTo>
                  <a:pt x="49502" y="25717"/>
                </a:lnTo>
                <a:lnTo>
                  <a:pt x="53698" y="24765"/>
                </a:lnTo>
                <a:lnTo>
                  <a:pt x="58400" y="23178"/>
                </a:lnTo>
                <a:lnTo>
                  <a:pt x="63439" y="21167"/>
                </a:lnTo>
                <a:lnTo>
                  <a:pt x="68704" y="19826"/>
                </a:lnTo>
                <a:lnTo>
                  <a:pt x="74119" y="18933"/>
                </a:lnTo>
                <a:lnTo>
                  <a:pt x="79635" y="18337"/>
                </a:lnTo>
                <a:lnTo>
                  <a:pt x="86168" y="17940"/>
                </a:lnTo>
                <a:lnTo>
                  <a:pt x="101048" y="17498"/>
                </a:lnTo>
                <a:lnTo>
                  <a:pt x="109017" y="16428"/>
                </a:lnTo>
                <a:lnTo>
                  <a:pt x="117187" y="14762"/>
                </a:lnTo>
                <a:lnTo>
                  <a:pt x="125491" y="12699"/>
                </a:lnTo>
                <a:lnTo>
                  <a:pt x="132932" y="10371"/>
                </a:lnTo>
                <a:lnTo>
                  <a:pt x="139798" y="7867"/>
                </a:lnTo>
                <a:lnTo>
                  <a:pt x="146280" y="5244"/>
                </a:lnTo>
                <a:lnTo>
                  <a:pt x="151553" y="3496"/>
                </a:lnTo>
                <a:lnTo>
                  <a:pt x="156022" y="2331"/>
                </a:lnTo>
                <a:lnTo>
                  <a:pt x="16781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528"/>
          <p:cNvSpPr/>
          <p:nvPr/>
        </p:nvSpPr>
        <p:spPr>
          <a:xfrm>
            <a:off x="4486275" y="4046220"/>
            <a:ext cx="197168" cy="197168"/>
          </a:xfrm>
          <a:custGeom>
            <a:avLst/>
            <a:gdLst/>
            <a:ahLst/>
            <a:cxnLst/>
            <a:rect l="0" t="0" r="0" b="0"/>
            <a:pathLst>
              <a:path w="197168" h="197168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8730"/>
                </a:lnTo>
                <a:lnTo>
                  <a:pt x="6785" y="10583"/>
                </a:lnTo>
                <a:lnTo>
                  <a:pt x="7380" y="12770"/>
                </a:lnTo>
                <a:lnTo>
                  <a:pt x="9683" y="15181"/>
                </a:lnTo>
                <a:lnTo>
                  <a:pt x="13122" y="17740"/>
                </a:lnTo>
                <a:lnTo>
                  <a:pt x="17321" y="20399"/>
                </a:lnTo>
                <a:lnTo>
                  <a:pt x="21072" y="23125"/>
                </a:lnTo>
                <a:lnTo>
                  <a:pt x="24525" y="25894"/>
                </a:lnTo>
                <a:lnTo>
                  <a:pt x="27780" y="28692"/>
                </a:lnTo>
                <a:lnTo>
                  <a:pt x="33936" y="34342"/>
                </a:lnTo>
                <a:lnTo>
                  <a:pt x="40800" y="40980"/>
                </a:lnTo>
                <a:lnTo>
                  <a:pt x="66203" y="66227"/>
                </a:lnTo>
                <a:lnTo>
                  <a:pt x="70805" y="71773"/>
                </a:lnTo>
                <a:lnTo>
                  <a:pt x="74826" y="77377"/>
                </a:lnTo>
                <a:lnTo>
                  <a:pt x="78459" y="83017"/>
                </a:lnTo>
                <a:lnTo>
                  <a:pt x="82786" y="87729"/>
                </a:lnTo>
                <a:lnTo>
                  <a:pt x="87576" y="91823"/>
                </a:lnTo>
                <a:lnTo>
                  <a:pt x="92673" y="95506"/>
                </a:lnTo>
                <a:lnTo>
                  <a:pt x="97977" y="99865"/>
                </a:lnTo>
                <a:lnTo>
                  <a:pt x="103418" y="104677"/>
                </a:lnTo>
                <a:lnTo>
                  <a:pt x="108950" y="109789"/>
                </a:lnTo>
                <a:lnTo>
                  <a:pt x="113591" y="115103"/>
                </a:lnTo>
                <a:lnTo>
                  <a:pt x="117637" y="120550"/>
                </a:lnTo>
                <a:lnTo>
                  <a:pt x="121287" y="126086"/>
                </a:lnTo>
                <a:lnTo>
                  <a:pt x="125626" y="130730"/>
                </a:lnTo>
                <a:lnTo>
                  <a:pt x="130423" y="134778"/>
                </a:lnTo>
                <a:lnTo>
                  <a:pt x="135526" y="138430"/>
                </a:lnTo>
                <a:lnTo>
                  <a:pt x="140833" y="142769"/>
                </a:lnTo>
                <a:lnTo>
                  <a:pt x="146276" y="147567"/>
                </a:lnTo>
                <a:lnTo>
                  <a:pt x="156451" y="157025"/>
                </a:lnTo>
                <a:lnTo>
                  <a:pt x="167535" y="167704"/>
                </a:lnTo>
                <a:lnTo>
                  <a:pt x="197167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529"/>
          <p:cNvSpPr/>
          <p:nvPr/>
        </p:nvSpPr>
        <p:spPr>
          <a:xfrm>
            <a:off x="4503420" y="4020502"/>
            <a:ext cx="145733" cy="188596"/>
          </a:xfrm>
          <a:custGeom>
            <a:avLst/>
            <a:gdLst/>
            <a:ahLst/>
            <a:cxnLst/>
            <a:rect l="0" t="0" r="0" b="0"/>
            <a:pathLst>
              <a:path w="145733" h="188596">
                <a:moveTo>
                  <a:pt x="145732" y="0"/>
                </a:moveTo>
                <a:lnTo>
                  <a:pt x="132713" y="0"/>
                </a:lnTo>
                <a:lnTo>
                  <a:pt x="131338" y="952"/>
                </a:lnTo>
                <a:lnTo>
                  <a:pt x="130421" y="2540"/>
                </a:lnTo>
                <a:lnTo>
                  <a:pt x="129810" y="4551"/>
                </a:lnTo>
                <a:lnTo>
                  <a:pt x="126590" y="9325"/>
                </a:lnTo>
                <a:lnTo>
                  <a:pt x="124399" y="11932"/>
                </a:lnTo>
                <a:lnTo>
                  <a:pt x="121984" y="14622"/>
                </a:lnTo>
                <a:lnTo>
                  <a:pt x="116763" y="20151"/>
                </a:lnTo>
                <a:lnTo>
                  <a:pt x="114989" y="23911"/>
                </a:lnTo>
                <a:lnTo>
                  <a:pt x="113807" y="28324"/>
                </a:lnTo>
                <a:lnTo>
                  <a:pt x="113018" y="33170"/>
                </a:lnTo>
                <a:lnTo>
                  <a:pt x="110588" y="38306"/>
                </a:lnTo>
                <a:lnTo>
                  <a:pt x="107062" y="43635"/>
                </a:lnTo>
                <a:lnTo>
                  <a:pt x="102808" y="49093"/>
                </a:lnTo>
                <a:lnTo>
                  <a:pt x="98066" y="55588"/>
                </a:lnTo>
                <a:lnTo>
                  <a:pt x="87717" y="70426"/>
                </a:lnTo>
                <a:lnTo>
                  <a:pt x="83243" y="78383"/>
                </a:lnTo>
                <a:lnTo>
                  <a:pt x="79308" y="86546"/>
                </a:lnTo>
                <a:lnTo>
                  <a:pt x="75731" y="94845"/>
                </a:lnTo>
                <a:lnTo>
                  <a:pt x="71443" y="102282"/>
                </a:lnTo>
                <a:lnTo>
                  <a:pt x="66678" y="109145"/>
                </a:lnTo>
                <a:lnTo>
                  <a:pt x="61597" y="115626"/>
                </a:lnTo>
                <a:lnTo>
                  <a:pt x="56305" y="122804"/>
                </a:lnTo>
                <a:lnTo>
                  <a:pt x="45344" y="138399"/>
                </a:lnTo>
                <a:lnTo>
                  <a:pt x="40707" y="144654"/>
                </a:lnTo>
                <a:lnTo>
                  <a:pt x="36663" y="149776"/>
                </a:lnTo>
                <a:lnTo>
                  <a:pt x="33014" y="154143"/>
                </a:lnTo>
                <a:lnTo>
                  <a:pt x="29629" y="158960"/>
                </a:lnTo>
                <a:lnTo>
                  <a:pt x="26420" y="164076"/>
                </a:lnTo>
                <a:lnTo>
                  <a:pt x="23328" y="169391"/>
                </a:lnTo>
                <a:lnTo>
                  <a:pt x="20315" y="173888"/>
                </a:lnTo>
                <a:lnTo>
                  <a:pt x="17353" y="177838"/>
                </a:lnTo>
                <a:lnTo>
                  <a:pt x="9086" y="187966"/>
                </a:lnTo>
                <a:lnTo>
                  <a:pt x="6260" y="18831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530"/>
          <p:cNvSpPr/>
          <p:nvPr/>
        </p:nvSpPr>
        <p:spPr>
          <a:xfrm>
            <a:off x="4752022" y="3857637"/>
            <a:ext cx="308611" cy="145606"/>
          </a:xfrm>
          <a:custGeom>
            <a:avLst/>
            <a:gdLst/>
            <a:ahLst/>
            <a:cxnLst/>
            <a:rect l="0" t="0" r="0" b="0"/>
            <a:pathLst>
              <a:path w="308611" h="145606">
                <a:moveTo>
                  <a:pt x="0" y="25705"/>
                </a:moveTo>
                <a:lnTo>
                  <a:pt x="4551" y="25705"/>
                </a:lnTo>
                <a:lnTo>
                  <a:pt x="6844" y="24753"/>
                </a:lnTo>
                <a:lnTo>
                  <a:pt x="11932" y="21154"/>
                </a:lnTo>
                <a:lnTo>
                  <a:pt x="15600" y="18324"/>
                </a:lnTo>
                <a:lnTo>
                  <a:pt x="21538" y="15122"/>
                </a:lnTo>
                <a:lnTo>
                  <a:pt x="25789" y="12935"/>
                </a:lnTo>
                <a:lnTo>
                  <a:pt x="29575" y="10524"/>
                </a:lnTo>
                <a:lnTo>
                  <a:pt x="33052" y="7965"/>
                </a:lnTo>
                <a:lnTo>
                  <a:pt x="36322" y="5306"/>
                </a:lnTo>
                <a:lnTo>
                  <a:pt x="42496" y="2351"/>
                </a:lnTo>
                <a:lnTo>
                  <a:pt x="49367" y="1038"/>
                </a:lnTo>
                <a:lnTo>
                  <a:pt x="58771" y="455"/>
                </a:lnTo>
                <a:lnTo>
                  <a:pt x="66761" y="195"/>
                </a:lnTo>
                <a:lnTo>
                  <a:pt x="79651" y="29"/>
                </a:lnTo>
                <a:lnTo>
                  <a:pt x="88476" y="0"/>
                </a:lnTo>
                <a:lnTo>
                  <a:pt x="91369" y="948"/>
                </a:lnTo>
                <a:lnTo>
                  <a:pt x="97123" y="4542"/>
                </a:lnTo>
                <a:lnTo>
                  <a:pt x="102856" y="6774"/>
                </a:lnTo>
                <a:lnTo>
                  <a:pt x="105719" y="7370"/>
                </a:lnTo>
                <a:lnTo>
                  <a:pt x="107626" y="8719"/>
                </a:lnTo>
                <a:lnTo>
                  <a:pt x="108899" y="10571"/>
                </a:lnTo>
                <a:lnTo>
                  <a:pt x="109747" y="12758"/>
                </a:lnTo>
                <a:lnTo>
                  <a:pt x="110312" y="15169"/>
                </a:lnTo>
                <a:lnTo>
                  <a:pt x="110689" y="17729"/>
                </a:lnTo>
                <a:lnTo>
                  <a:pt x="110940" y="20387"/>
                </a:lnTo>
                <a:lnTo>
                  <a:pt x="111108" y="23112"/>
                </a:lnTo>
                <a:lnTo>
                  <a:pt x="111294" y="28680"/>
                </a:lnTo>
                <a:lnTo>
                  <a:pt x="111398" y="37170"/>
                </a:lnTo>
                <a:lnTo>
                  <a:pt x="110461" y="40016"/>
                </a:lnTo>
                <a:lnTo>
                  <a:pt x="108883" y="42866"/>
                </a:lnTo>
                <a:lnTo>
                  <a:pt x="106879" y="45718"/>
                </a:lnTo>
                <a:lnTo>
                  <a:pt x="104590" y="48572"/>
                </a:lnTo>
                <a:lnTo>
                  <a:pt x="102112" y="51427"/>
                </a:lnTo>
                <a:lnTo>
                  <a:pt x="99507" y="54283"/>
                </a:lnTo>
                <a:lnTo>
                  <a:pt x="96818" y="58092"/>
                </a:lnTo>
                <a:lnTo>
                  <a:pt x="94073" y="62537"/>
                </a:lnTo>
                <a:lnTo>
                  <a:pt x="91290" y="67404"/>
                </a:lnTo>
                <a:lnTo>
                  <a:pt x="88483" y="71602"/>
                </a:lnTo>
                <a:lnTo>
                  <a:pt x="85659" y="75353"/>
                </a:lnTo>
                <a:lnTo>
                  <a:pt x="82823" y="78806"/>
                </a:lnTo>
                <a:lnTo>
                  <a:pt x="79981" y="82061"/>
                </a:lnTo>
                <a:lnTo>
                  <a:pt x="77133" y="85183"/>
                </a:lnTo>
                <a:lnTo>
                  <a:pt x="71429" y="91192"/>
                </a:lnTo>
                <a:lnTo>
                  <a:pt x="48577" y="114278"/>
                </a:lnTo>
                <a:lnTo>
                  <a:pt x="46672" y="117139"/>
                </a:lnTo>
                <a:lnTo>
                  <a:pt x="45402" y="119998"/>
                </a:lnTo>
                <a:lnTo>
                  <a:pt x="43364" y="126881"/>
                </a:lnTo>
                <a:lnTo>
                  <a:pt x="44149" y="128398"/>
                </a:lnTo>
                <a:lnTo>
                  <a:pt x="47562" y="132624"/>
                </a:lnTo>
                <a:lnTo>
                  <a:pt x="50287" y="135808"/>
                </a:lnTo>
                <a:lnTo>
                  <a:pt x="53465" y="139092"/>
                </a:lnTo>
                <a:lnTo>
                  <a:pt x="55646" y="141301"/>
                </a:lnTo>
                <a:lnTo>
                  <a:pt x="58052" y="142774"/>
                </a:lnTo>
                <a:lnTo>
                  <a:pt x="63266" y="144411"/>
                </a:lnTo>
                <a:lnTo>
                  <a:pt x="71556" y="145332"/>
                </a:lnTo>
                <a:lnTo>
                  <a:pt x="79746" y="145548"/>
                </a:lnTo>
                <a:lnTo>
                  <a:pt x="84596" y="145605"/>
                </a:lnTo>
                <a:lnTo>
                  <a:pt x="89735" y="144691"/>
                </a:lnTo>
                <a:lnTo>
                  <a:pt x="95066" y="143129"/>
                </a:lnTo>
                <a:lnTo>
                  <a:pt x="100525" y="141135"/>
                </a:lnTo>
                <a:lnTo>
                  <a:pt x="106069" y="139806"/>
                </a:lnTo>
                <a:lnTo>
                  <a:pt x="111670" y="138920"/>
                </a:lnTo>
                <a:lnTo>
                  <a:pt x="117309" y="138329"/>
                </a:lnTo>
                <a:lnTo>
                  <a:pt x="123926" y="136983"/>
                </a:lnTo>
                <a:lnTo>
                  <a:pt x="131195" y="135133"/>
                </a:lnTo>
                <a:lnTo>
                  <a:pt x="138899" y="132947"/>
                </a:lnTo>
                <a:lnTo>
                  <a:pt x="155078" y="127978"/>
                </a:lnTo>
                <a:lnTo>
                  <a:pt x="163392" y="125320"/>
                </a:lnTo>
                <a:lnTo>
                  <a:pt x="171793" y="123547"/>
                </a:lnTo>
                <a:lnTo>
                  <a:pt x="180252" y="122366"/>
                </a:lnTo>
                <a:lnTo>
                  <a:pt x="188748" y="121578"/>
                </a:lnTo>
                <a:lnTo>
                  <a:pt x="196317" y="120100"/>
                </a:lnTo>
                <a:lnTo>
                  <a:pt x="203268" y="118163"/>
                </a:lnTo>
                <a:lnTo>
                  <a:pt x="232662" y="108209"/>
                </a:lnTo>
                <a:lnTo>
                  <a:pt x="239881" y="106426"/>
                </a:lnTo>
                <a:lnTo>
                  <a:pt x="246598" y="105236"/>
                </a:lnTo>
                <a:lnTo>
                  <a:pt x="252981" y="104443"/>
                </a:lnTo>
                <a:lnTo>
                  <a:pt x="259142" y="102962"/>
                </a:lnTo>
                <a:lnTo>
                  <a:pt x="265153" y="101022"/>
                </a:lnTo>
                <a:lnTo>
                  <a:pt x="271067" y="98777"/>
                </a:lnTo>
                <a:lnTo>
                  <a:pt x="276914" y="97280"/>
                </a:lnTo>
                <a:lnTo>
                  <a:pt x="282717" y="96282"/>
                </a:lnTo>
                <a:lnTo>
                  <a:pt x="288490" y="95616"/>
                </a:lnTo>
                <a:lnTo>
                  <a:pt x="297445" y="94877"/>
                </a:lnTo>
                <a:lnTo>
                  <a:pt x="308610" y="942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531"/>
          <p:cNvSpPr/>
          <p:nvPr/>
        </p:nvSpPr>
        <p:spPr>
          <a:xfrm>
            <a:off x="3183254" y="4714884"/>
            <a:ext cx="205742" cy="17137"/>
          </a:xfrm>
          <a:custGeom>
            <a:avLst/>
            <a:gdLst/>
            <a:ahLst/>
            <a:cxnLst/>
            <a:rect l="0" t="0" r="0" b="0"/>
            <a:pathLst>
              <a:path w="205742" h="17137">
                <a:moveTo>
                  <a:pt x="0" y="8563"/>
                </a:moveTo>
                <a:lnTo>
                  <a:pt x="7381" y="1182"/>
                </a:lnTo>
                <a:lnTo>
                  <a:pt x="8731" y="785"/>
                </a:lnTo>
                <a:lnTo>
                  <a:pt x="12771" y="344"/>
                </a:lnTo>
                <a:lnTo>
                  <a:pt x="16134" y="226"/>
                </a:lnTo>
                <a:lnTo>
                  <a:pt x="29969" y="61"/>
                </a:lnTo>
                <a:lnTo>
                  <a:pt x="52783" y="0"/>
                </a:lnTo>
                <a:lnTo>
                  <a:pt x="58049" y="949"/>
                </a:lnTo>
                <a:lnTo>
                  <a:pt x="64417" y="2535"/>
                </a:lnTo>
                <a:lnTo>
                  <a:pt x="71520" y="4544"/>
                </a:lnTo>
                <a:lnTo>
                  <a:pt x="77208" y="5884"/>
                </a:lnTo>
                <a:lnTo>
                  <a:pt x="81952" y="6777"/>
                </a:lnTo>
                <a:lnTo>
                  <a:pt x="86067" y="7372"/>
                </a:lnTo>
                <a:lnTo>
                  <a:pt x="90716" y="7769"/>
                </a:lnTo>
                <a:lnTo>
                  <a:pt x="95720" y="8034"/>
                </a:lnTo>
                <a:lnTo>
                  <a:pt x="106360" y="8328"/>
                </a:lnTo>
                <a:lnTo>
                  <a:pt x="134386" y="8532"/>
                </a:lnTo>
                <a:lnTo>
                  <a:pt x="140074" y="9495"/>
                </a:lnTo>
                <a:lnTo>
                  <a:pt x="145770" y="11089"/>
                </a:lnTo>
                <a:lnTo>
                  <a:pt x="151473" y="13105"/>
                </a:lnTo>
                <a:lnTo>
                  <a:pt x="157180" y="14448"/>
                </a:lnTo>
                <a:lnTo>
                  <a:pt x="162889" y="15344"/>
                </a:lnTo>
                <a:lnTo>
                  <a:pt x="168601" y="15941"/>
                </a:lnTo>
                <a:lnTo>
                  <a:pt x="173360" y="16339"/>
                </a:lnTo>
                <a:lnTo>
                  <a:pt x="177486" y="16605"/>
                </a:lnTo>
                <a:lnTo>
                  <a:pt x="184610" y="16900"/>
                </a:lnTo>
                <a:lnTo>
                  <a:pt x="193977" y="17066"/>
                </a:lnTo>
                <a:lnTo>
                  <a:pt x="205741" y="171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532"/>
          <p:cNvSpPr/>
          <p:nvPr/>
        </p:nvSpPr>
        <p:spPr>
          <a:xfrm>
            <a:off x="3337668" y="4587478"/>
            <a:ext cx="68472" cy="187405"/>
          </a:xfrm>
          <a:custGeom>
            <a:avLst/>
            <a:gdLst/>
            <a:ahLst/>
            <a:cxnLst/>
            <a:rect l="0" t="0" r="0" b="0"/>
            <a:pathLst>
              <a:path w="68472" h="187405">
                <a:moveTo>
                  <a:pt x="25609" y="7382"/>
                </a:moveTo>
                <a:lnTo>
                  <a:pt x="10009" y="7382"/>
                </a:lnTo>
                <a:lnTo>
                  <a:pt x="9494" y="6429"/>
                </a:lnTo>
                <a:lnTo>
                  <a:pt x="8921" y="2831"/>
                </a:lnTo>
                <a:lnTo>
                  <a:pt x="7816" y="1490"/>
                </a:lnTo>
                <a:lnTo>
                  <a:pt x="6127" y="596"/>
                </a:lnTo>
                <a:lnTo>
                  <a:pt x="4049" y="0"/>
                </a:lnTo>
                <a:lnTo>
                  <a:pt x="2663" y="556"/>
                </a:lnTo>
                <a:lnTo>
                  <a:pt x="1739" y="1879"/>
                </a:lnTo>
                <a:lnTo>
                  <a:pt x="256" y="6294"/>
                </a:lnTo>
                <a:lnTo>
                  <a:pt x="0" y="11610"/>
                </a:lnTo>
                <a:lnTo>
                  <a:pt x="916" y="14011"/>
                </a:lnTo>
                <a:lnTo>
                  <a:pt x="2480" y="16564"/>
                </a:lnTo>
                <a:lnTo>
                  <a:pt x="4474" y="19218"/>
                </a:lnTo>
                <a:lnTo>
                  <a:pt x="5805" y="22892"/>
                </a:lnTo>
                <a:lnTo>
                  <a:pt x="6691" y="27247"/>
                </a:lnTo>
                <a:lnTo>
                  <a:pt x="7282" y="32055"/>
                </a:lnTo>
                <a:lnTo>
                  <a:pt x="8628" y="36213"/>
                </a:lnTo>
                <a:lnTo>
                  <a:pt x="10479" y="39937"/>
                </a:lnTo>
                <a:lnTo>
                  <a:pt x="12665" y="43373"/>
                </a:lnTo>
                <a:lnTo>
                  <a:pt x="15075" y="46616"/>
                </a:lnTo>
                <a:lnTo>
                  <a:pt x="17633" y="49730"/>
                </a:lnTo>
                <a:lnTo>
                  <a:pt x="20292" y="52759"/>
                </a:lnTo>
                <a:lnTo>
                  <a:pt x="22064" y="56683"/>
                </a:lnTo>
                <a:lnTo>
                  <a:pt x="23246" y="61204"/>
                </a:lnTo>
                <a:lnTo>
                  <a:pt x="24034" y="66123"/>
                </a:lnTo>
                <a:lnTo>
                  <a:pt x="25511" y="70355"/>
                </a:lnTo>
                <a:lnTo>
                  <a:pt x="27449" y="74129"/>
                </a:lnTo>
                <a:lnTo>
                  <a:pt x="29693" y="77598"/>
                </a:lnTo>
                <a:lnTo>
                  <a:pt x="31189" y="81815"/>
                </a:lnTo>
                <a:lnTo>
                  <a:pt x="32187" y="86531"/>
                </a:lnTo>
                <a:lnTo>
                  <a:pt x="32852" y="91580"/>
                </a:lnTo>
                <a:lnTo>
                  <a:pt x="34247" y="95899"/>
                </a:lnTo>
                <a:lnTo>
                  <a:pt x="36131" y="99731"/>
                </a:lnTo>
                <a:lnTo>
                  <a:pt x="38339" y="103238"/>
                </a:lnTo>
                <a:lnTo>
                  <a:pt x="39810" y="107481"/>
                </a:lnTo>
                <a:lnTo>
                  <a:pt x="40792" y="112214"/>
                </a:lnTo>
                <a:lnTo>
                  <a:pt x="41446" y="117275"/>
                </a:lnTo>
                <a:lnTo>
                  <a:pt x="42834" y="121602"/>
                </a:lnTo>
                <a:lnTo>
                  <a:pt x="44713" y="125438"/>
                </a:lnTo>
                <a:lnTo>
                  <a:pt x="46917" y="128948"/>
                </a:lnTo>
                <a:lnTo>
                  <a:pt x="48387" y="132241"/>
                </a:lnTo>
                <a:lnTo>
                  <a:pt x="49367" y="135389"/>
                </a:lnTo>
                <a:lnTo>
                  <a:pt x="50020" y="138440"/>
                </a:lnTo>
                <a:lnTo>
                  <a:pt x="51408" y="141426"/>
                </a:lnTo>
                <a:lnTo>
                  <a:pt x="53286" y="144369"/>
                </a:lnTo>
                <a:lnTo>
                  <a:pt x="55490" y="147284"/>
                </a:lnTo>
                <a:lnTo>
                  <a:pt x="56960" y="150180"/>
                </a:lnTo>
                <a:lnTo>
                  <a:pt x="58593" y="155937"/>
                </a:lnTo>
                <a:lnTo>
                  <a:pt x="59318" y="161672"/>
                </a:lnTo>
                <a:lnTo>
                  <a:pt x="59641" y="167395"/>
                </a:lnTo>
                <a:lnTo>
                  <a:pt x="59865" y="177137"/>
                </a:lnTo>
                <a:lnTo>
                  <a:pt x="60829" y="178655"/>
                </a:lnTo>
                <a:lnTo>
                  <a:pt x="62424" y="180619"/>
                </a:lnTo>
                <a:lnTo>
                  <a:pt x="68471" y="1874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533"/>
          <p:cNvSpPr/>
          <p:nvPr/>
        </p:nvSpPr>
        <p:spPr>
          <a:xfrm>
            <a:off x="3157546" y="4852035"/>
            <a:ext cx="300030" cy="51436"/>
          </a:xfrm>
          <a:custGeom>
            <a:avLst/>
            <a:gdLst/>
            <a:ahLst/>
            <a:cxnLst/>
            <a:rect l="0" t="0" r="0" b="0"/>
            <a:pathLst>
              <a:path w="300030" h="51436">
                <a:moveTo>
                  <a:pt x="8564" y="51435"/>
                </a:moveTo>
                <a:lnTo>
                  <a:pt x="0" y="51435"/>
                </a:lnTo>
                <a:lnTo>
                  <a:pt x="4545" y="51435"/>
                </a:lnTo>
                <a:lnTo>
                  <a:pt x="6837" y="50482"/>
                </a:lnTo>
                <a:lnTo>
                  <a:pt x="9317" y="48895"/>
                </a:lnTo>
                <a:lnTo>
                  <a:pt x="11924" y="46884"/>
                </a:lnTo>
                <a:lnTo>
                  <a:pt x="14614" y="45543"/>
                </a:lnTo>
                <a:lnTo>
                  <a:pt x="20142" y="44054"/>
                </a:lnTo>
                <a:lnTo>
                  <a:pt x="28315" y="43392"/>
                </a:lnTo>
                <a:lnTo>
                  <a:pt x="33161" y="43215"/>
                </a:lnTo>
                <a:lnTo>
                  <a:pt x="37344" y="42145"/>
                </a:lnTo>
                <a:lnTo>
                  <a:pt x="41086" y="40479"/>
                </a:lnTo>
                <a:lnTo>
                  <a:pt x="44532" y="38416"/>
                </a:lnTo>
                <a:lnTo>
                  <a:pt x="49688" y="37041"/>
                </a:lnTo>
                <a:lnTo>
                  <a:pt x="55982" y="36123"/>
                </a:lnTo>
                <a:lnTo>
                  <a:pt x="63036" y="35512"/>
                </a:lnTo>
                <a:lnTo>
                  <a:pt x="69644" y="35105"/>
                </a:lnTo>
                <a:lnTo>
                  <a:pt x="82065" y="34651"/>
                </a:lnTo>
                <a:lnTo>
                  <a:pt x="99768" y="34397"/>
                </a:lnTo>
                <a:lnTo>
                  <a:pt x="121630" y="34322"/>
                </a:lnTo>
                <a:lnTo>
                  <a:pt x="129661" y="33358"/>
                </a:lnTo>
                <a:lnTo>
                  <a:pt x="137873" y="31764"/>
                </a:lnTo>
                <a:lnTo>
                  <a:pt x="146205" y="29748"/>
                </a:lnTo>
                <a:lnTo>
                  <a:pt x="153665" y="28404"/>
                </a:lnTo>
                <a:lnTo>
                  <a:pt x="160542" y="27509"/>
                </a:lnTo>
                <a:lnTo>
                  <a:pt x="167033" y="26912"/>
                </a:lnTo>
                <a:lnTo>
                  <a:pt x="174217" y="26514"/>
                </a:lnTo>
                <a:lnTo>
                  <a:pt x="189820" y="26071"/>
                </a:lnTo>
                <a:lnTo>
                  <a:pt x="197029" y="25000"/>
                </a:lnTo>
                <a:lnTo>
                  <a:pt x="203739" y="23334"/>
                </a:lnTo>
                <a:lnTo>
                  <a:pt x="210118" y="21271"/>
                </a:lnTo>
                <a:lnTo>
                  <a:pt x="216276" y="19896"/>
                </a:lnTo>
                <a:lnTo>
                  <a:pt x="222286" y="18978"/>
                </a:lnTo>
                <a:lnTo>
                  <a:pt x="228197" y="18367"/>
                </a:lnTo>
                <a:lnTo>
                  <a:pt x="234044" y="17960"/>
                </a:lnTo>
                <a:lnTo>
                  <a:pt x="239846" y="17688"/>
                </a:lnTo>
                <a:lnTo>
                  <a:pt x="245619" y="17507"/>
                </a:lnTo>
                <a:lnTo>
                  <a:pt x="252326" y="16434"/>
                </a:lnTo>
                <a:lnTo>
                  <a:pt x="259654" y="14765"/>
                </a:lnTo>
                <a:lnTo>
                  <a:pt x="267397" y="12701"/>
                </a:lnTo>
                <a:lnTo>
                  <a:pt x="273512" y="10372"/>
                </a:lnTo>
                <a:lnTo>
                  <a:pt x="278541" y="7867"/>
                </a:lnTo>
                <a:lnTo>
                  <a:pt x="282846" y="5245"/>
                </a:lnTo>
                <a:lnTo>
                  <a:pt x="286668" y="3496"/>
                </a:lnTo>
                <a:lnTo>
                  <a:pt x="290169" y="2331"/>
                </a:lnTo>
                <a:lnTo>
                  <a:pt x="30002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534"/>
          <p:cNvSpPr/>
          <p:nvPr/>
        </p:nvSpPr>
        <p:spPr>
          <a:xfrm>
            <a:off x="3620452" y="4440554"/>
            <a:ext cx="574358" cy="427425"/>
          </a:xfrm>
          <a:custGeom>
            <a:avLst/>
            <a:gdLst/>
            <a:ahLst/>
            <a:cxnLst/>
            <a:rect l="0" t="0" r="0" b="0"/>
            <a:pathLst>
              <a:path w="574358" h="427425">
                <a:moveTo>
                  <a:pt x="0" y="360046"/>
                </a:moveTo>
                <a:lnTo>
                  <a:pt x="0" y="367427"/>
                </a:lnTo>
                <a:lnTo>
                  <a:pt x="6844" y="375227"/>
                </a:lnTo>
                <a:lnTo>
                  <a:pt x="20151" y="388739"/>
                </a:lnTo>
                <a:lnTo>
                  <a:pt x="22959" y="390604"/>
                </a:lnTo>
                <a:lnTo>
                  <a:pt x="31462" y="394182"/>
                </a:lnTo>
                <a:lnTo>
                  <a:pt x="42868" y="403442"/>
                </a:lnTo>
                <a:lnTo>
                  <a:pt x="45724" y="406122"/>
                </a:lnTo>
                <a:lnTo>
                  <a:pt x="48580" y="407908"/>
                </a:lnTo>
                <a:lnTo>
                  <a:pt x="57151" y="411375"/>
                </a:lnTo>
                <a:lnTo>
                  <a:pt x="65723" y="417058"/>
                </a:lnTo>
                <a:lnTo>
                  <a:pt x="71437" y="418722"/>
                </a:lnTo>
                <a:lnTo>
                  <a:pt x="88582" y="419936"/>
                </a:lnTo>
                <a:lnTo>
                  <a:pt x="90487" y="420928"/>
                </a:lnTo>
                <a:lnTo>
                  <a:pt x="91758" y="422541"/>
                </a:lnTo>
                <a:lnTo>
                  <a:pt x="92604" y="424569"/>
                </a:lnTo>
                <a:lnTo>
                  <a:pt x="94121" y="425922"/>
                </a:lnTo>
                <a:lnTo>
                  <a:pt x="96085" y="426823"/>
                </a:lnTo>
                <a:lnTo>
                  <a:pt x="98347" y="427424"/>
                </a:lnTo>
                <a:lnTo>
                  <a:pt x="99855" y="426872"/>
                </a:lnTo>
                <a:lnTo>
                  <a:pt x="100860" y="425552"/>
                </a:lnTo>
                <a:lnTo>
                  <a:pt x="101530" y="423719"/>
                </a:lnTo>
                <a:lnTo>
                  <a:pt x="102929" y="422497"/>
                </a:lnTo>
                <a:lnTo>
                  <a:pt x="104814" y="421682"/>
                </a:lnTo>
                <a:lnTo>
                  <a:pt x="107024" y="421139"/>
                </a:lnTo>
                <a:lnTo>
                  <a:pt x="108497" y="419825"/>
                </a:lnTo>
                <a:lnTo>
                  <a:pt x="109479" y="417996"/>
                </a:lnTo>
                <a:lnTo>
                  <a:pt x="111055" y="412768"/>
                </a:lnTo>
                <a:lnTo>
                  <a:pt x="111327" y="402760"/>
                </a:lnTo>
                <a:lnTo>
                  <a:pt x="111439" y="342321"/>
                </a:lnTo>
                <a:lnTo>
                  <a:pt x="112393" y="333941"/>
                </a:lnTo>
                <a:lnTo>
                  <a:pt x="113981" y="325498"/>
                </a:lnTo>
                <a:lnTo>
                  <a:pt x="115992" y="317011"/>
                </a:lnTo>
                <a:lnTo>
                  <a:pt x="117333" y="308496"/>
                </a:lnTo>
                <a:lnTo>
                  <a:pt x="118227" y="299962"/>
                </a:lnTo>
                <a:lnTo>
                  <a:pt x="118823" y="291415"/>
                </a:lnTo>
                <a:lnTo>
                  <a:pt x="119220" y="283812"/>
                </a:lnTo>
                <a:lnTo>
                  <a:pt x="119662" y="270284"/>
                </a:lnTo>
                <a:lnTo>
                  <a:pt x="120732" y="263057"/>
                </a:lnTo>
                <a:lnTo>
                  <a:pt x="122398" y="255381"/>
                </a:lnTo>
                <a:lnTo>
                  <a:pt x="124461" y="247407"/>
                </a:lnTo>
                <a:lnTo>
                  <a:pt x="125837" y="239233"/>
                </a:lnTo>
                <a:lnTo>
                  <a:pt x="126754" y="230927"/>
                </a:lnTo>
                <a:lnTo>
                  <a:pt x="127365" y="222531"/>
                </a:lnTo>
                <a:lnTo>
                  <a:pt x="128725" y="215030"/>
                </a:lnTo>
                <a:lnTo>
                  <a:pt x="130584" y="208123"/>
                </a:lnTo>
                <a:lnTo>
                  <a:pt x="132776" y="201614"/>
                </a:lnTo>
                <a:lnTo>
                  <a:pt x="134237" y="194417"/>
                </a:lnTo>
                <a:lnTo>
                  <a:pt x="135211" y="186762"/>
                </a:lnTo>
                <a:lnTo>
                  <a:pt x="135861" y="178800"/>
                </a:lnTo>
                <a:lnTo>
                  <a:pt x="137247" y="171588"/>
                </a:lnTo>
                <a:lnTo>
                  <a:pt x="141326" y="158494"/>
                </a:lnTo>
                <a:lnTo>
                  <a:pt x="146314" y="146325"/>
                </a:lnTo>
                <a:lnTo>
                  <a:pt x="151706" y="134566"/>
                </a:lnTo>
                <a:lnTo>
                  <a:pt x="157277" y="122990"/>
                </a:lnTo>
                <a:lnTo>
                  <a:pt x="160388" y="111495"/>
                </a:lnTo>
                <a:lnTo>
                  <a:pt x="161218" y="105763"/>
                </a:lnTo>
                <a:lnTo>
                  <a:pt x="162724" y="101941"/>
                </a:lnTo>
                <a:lnTo>
                  <a:pt x="164680" y="99394"/>
                </a:lnTo>
                <a:lnTo>
                  <a:pt x="174664" y="90754"/>
                </a:lnTo>
                <a:lnTo>
                  <a:pt x="176450" y="88125"/>
                </a:lnTo>
                <a:lnTo>
                  <a:pt x="179552" y="78786"/>
                </a:lnTo>
                <a:lnTo>
                  <a:pt x="180661" y="78242"/>
                </a:lnTo>
                <a:lnTo>
                  <a:pt x="186774" y="77476"/>
                </a:lnTo>
                <a:lnTo>
                  <a:pt x="200161" y="77195"/>
                </a:lnTo>
                <a:lnTo>
                  <a:pt x="202974" y="76229"/>
                </a:lnTo>
                <a:lnTo>
                  <a:pt x="208637" y="72615"/>
                </a:lnTo>
                <a:lnTo>
                  <a:pt x="216871" y="70374"/>
                </a:lnTo>
                <a:lnTo>
                  <a:pt x="232215" y="69112"/>
                </a:lnTo>
                <a:lnTo>
                  <a:pt x="237678" y="68935"/>
                </a:lnTo>
                <a:lnTo>
                  <a:pt x="248827" y="66198"/>
                </a:lnTo>
                <a:lnTo>
                  <a:pt x="261085" y="62759"/>
                </a:lnTo>
                <a:lnTo>
                  <a:pt x="276058" y="61231"/>
                </a:lnTo>
                <a:lnTo>
                  <a:pt x="292237" y="58012"/>
                </a:lnTo>
                <a:lnTo>
                  <a:pt x="308953" y="53406"/>
                </a:lnTo>
                <a:lnTo>
                  <a:pt x="335382" y="45458"/>
                </a:lnTo>
                <a:lnTo>
                  <a:pt x="356068" y="39889"/>
                </a:lnTo>
                <a:lnTo>
                  <a:pt x="365966" y="38023"/>
                </a:lnTo>
                <a:lnTo>
                  <a:pt x="375423" y="36778"/>
                </a:lnTo>
                <a:lnTo>
                  <a:pt x="384584" y="35949"/>
                </a:lnTo>
                <a:lnTo>
                  <a:pt x="394502" y="34444"/>
                </a:lnTo>
                <a:lnTo>
                  <a:pt x="404924" y="32488"/>
                </a:lnTo>
                <a:lnTo>
                  <a:pt x="415681" y="30232"/>
                </a:lnTo>
                <a:lnTo>
                  <a:pt x="425711" y="27774"/>
                </a:lnTo>
                <a:lnTo>
                  <a:pt x="435255" y="25184"/>
                </a:lnTo>
                <a:lnTo>
                  <a:pt x="453479" y="19766"/>
                </a:lnTo>
                <a:lnTo>
                  <a:pt x="471104" y="14183"/>
                </a:lnTo>
                <a:lnTo>
                  <a:pt x="488462" y="11066"/>
                </a:lnTo>
                <a:lnTo>
                  <a:pt x="504749" y="8729"/>
                </a:lnTo>
                <a:lnTo>
                  <a:pt x="518338" y="4515"/>
                </a:lnTo>
                <a:lnTo>
                  <a:pt x="530727" y="2007"/>
                </a:lnTo>
                <a:lnTo>
                  <a:pt x="548413" y="595"/>
                </a:lnTo>
                <a:lnTo>
                  <a:pt x="563178" y="177"/>
                </a:lnTo>
                <a:lnTo>
                  <a:pt x="5743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535"/>
          <p:cNvSpPr/>
          <p:nvPr/>
        </p:nvSpPr>
        <p:spPr>
          <a:xfrm>
            <a:off x="3929542" y="4629255"/>
            <a:ext cx="230979" cy="222781"/>
          </a:xfrm>
          <a:custGeom>
            <a:avLst/>
            <a:gdLst/>
            <a:ahLst/>
            <a:cxnLst/>
            <a:rect l="0" t="0" r="0" b="0"/>
            <a:pathLst>
              <a:path w="230979" h="222781">
                <a:moveTo>
                  <a:pt x="25237" y="17040"/>
                </a:moveTo>
                <a:lnTo>
                  <a:pt x="25237" y="9659"/>
                </a:lnTo>
                <a:lnTo>
                  <a:pt x="30317" y="8997"/>
                </a:lnTo>
                <a:lnTo>
                  <a:pt x="37973" y="8702"/>
                </a:lnTo>
                <a:lnTo>
                  <a:pt x="44550" y="8572"/>
                </a:lnTo>
                <a:lnTo>
                  <a:pt x="47638" y="7584"/>
                </a:lnTo>
                <a:lnTo>
                  <a:pt x="53608" y="3947"/>
                </a:lnTo>
                <a:lnTo>
                  <a:pt x="57486" y="2597"/>
                </a:lnTo>
                <a:lnTo>
                  <a:pt x="61977" y="1696"/>
                </a:lnTo>
                <a:lnTo>
                  <a:pt x="66875" y="1095"/>
                </a:lnTo>
                <a:lnTo>
                  <a:pt x="71093" y="695"/>
                </a:lnTo>
                <a:lnTo>
                  <a:pt x="74858" y="428"/>
                </a:lnTo>
                <a:lnTo>
                  <a:pt x="78321" y="250"/>
                </a:lnTo>
                <a:lnTo>
                  <a:pt x="87247" y="53"/>
                </a:lnTo>
                <a:lnTo>
                  <a:pt x="92295" y="0"/>
                </a:lnTo>
                <a:lnTo>
                  <a:pt x="97565" y="917"/>
                </a:lnTo>
                <a:lnTo>
                  <a:pt x="102983" y="2482"/>
                </a:lnTo>
                <a:lnTo>
                  <a:pt x="108501" y="4476"/>
                </a:lnTo>
                <a:lnTo>
                  <a:pt x="113131" y="5807"/>
                </a:lnTo>
                <a:lnTo>
                  <a:pt x="117171" y="6694"/>
                </a:lnTo>
                <a:lnTo>
                  <a:pt x="120816" y="7285"/>
                </a:lnTo>
                <a:lnTo>
                  <a:pt x="125152" y="8632"/>
                </a:lnTo>
                <a:lnTo>
                  <a:pt x="129947" y="10481"/>
                </a:lnTo>
                <a:lnTo>
                  <a:pt x="135049" y="12668"/>
                </a:lnTo>
                <a:lnTo>
                  <a:pt x="139402" y="15078"/>
                </a:lnTo>
                <a:lnTo>
                  <a:pt x="143257" y="17636"/>
                </a:lnTo>
                <a:lnTo>
                  <a:pt x="146780" y="20295"/>
                </a:lnTo>
                <a:lnTo>
                  <a:pt x="150081" y="23972"/>
                </a:lnTo>
                <a:lnTo>
                  <a:pt x="153234" y="28329"/>
                </a:lnTo>
                <a:lnTo>
                  <a:pt x="156288" y="33139"/>
                </a:lnTo>
                <a:lnTo>
                  <a:pt x="159277" y="37297"/>
                </a:lnTo>
                <a:lnTo>
                  <a:pt x="162222" y="41022"/>
                </a:lnTo>
                <a:lnTo>
                  <a:pt x="165138" y="44458"/>
                </a:lnTo>
                <a:lnTo>
                  <a:pt x="167082" y="48654"/>
                </a:lnTo>
                <a:lnTo>
                  <a:pt x="168378" y="53356"/>
                </a:lnTo>
                <a:lnTo>
                  <a:pt x="169242" y="58395"/>
                </a:lnTo>
                <a:lnTo>
                  <a:pt x="169818" y="63660"/>
                </a:lnTo>
                <a:lnTo>
                  <a:pt x="170202" y="69075"/>
                </a:lnTo>
                <a:lnTo>
                  <a:pt x="170458" y="74590"/>
                </a:lnTo>
                <a:lnTo>
                  <a:pt x="169676" y="79219"/>
                </a:lnTo>
                <a:lnTo>
                  <a:pt x="168203" y="83258"/>
                </a:lnTo>
                <a:lnTo>
                  <a:pt x="164025" y="91237"/>
                </a:lnTo>
                <a:lnTo>
                  <a:pt x="150805" y="117416"/>
                </a:lnTo>
                <a:lnTo>
                  <a:pt x="147050" y="123010"/>
                </a:lnTo>
                <a:lnTo>
                  <a:pt x="142641" y="128644"/>
                </a:lnTo>
                <a:lnTo>
                  <a:pt x="137796" y="134305"/>
                </a:lnTo>
                <a:lnTo>
                  <a:pt x="132661" y="139031"/>
                </a:lnTo>
                <a:lnTo>
                  <a:pt x="127334" y="143135"/>
                </a:lnTo>
                <a:lnTo>
                  <a:pt x="121876" y="146823"/>
                </a:lnTo>
                <a:lnTo>
                  <a:pt x="116333" y="151187"/>
                </a:lnTo>
                <a:lnTo>
                  <a:pt x="110733" y="156001"/>
                </a:lnTo>
                <a:lnTo>
                  <a:pt x="100383" y="165478"/>
                </a:lnTo>
                <a:lnTo>
                  <a:pt x="92608" y="172865"/>
                </a:lnTo>
                <a:lnTo>
                  <a:pt x="88249" y="175216"/>
                </a:lnTo>
                <a:lnTo>
                  <a:pt x="83437" y="176783"/>
                </a:lnTo>
                <a:lnTo>
                  <a:pt x="78325" y="177828"/>
                </a:lnTo>
                <a:lnTo>
                  <a:pt x="73012" y="178524"/>
                </a:lnTo>
                <a:lnTo>
                  <a:pt x="67565" y="178988"/>
                </a:lnTo>
                <a:lnTo>
                  <a:pt x="57384" y="179504"/>
                </a:lnTo>
                <a:lnTo>
                  <a:pt x="49685" y="179734"/>
                </a:lnTo>
                <a:lnTo>
                  <a:pt x="39995" y="179863"/>
                </a:lnTo>
                <a:lnTo>
                  <a:pt x="36028" y="178928"/>
                </a:lnTo>
                <a:lnTo>
                  <a:pt x="31479" y="177353"/>
                </a:lnTo>
                <a:lnTo>
                  <a:pt x="19591" y="172532"/>
                </a:lnTo>
                <a:lnTo>
                  <a:pt x="12981" y="167146"/>
                </a:lnTo>
                <a:lnTo>
                  <a:pt x="7725" y="162176"/>
                </a:lnTo>
                <a:lnTo>
                  <a:pt x="1141" y="155776"/>
                </a:lnTo>
                <a:lnTo>
                  <a:pt x="601" y="154297"/>
                </a:lnTo>
                <a:lnTo>
                  <a:pt x="0" y="150116"/>
                </a:lnTo>
                <a:lnTo>
                  <a:pt x="792" y="147667"/>
                </a:lnTo>
                <a:lnTo>
                  <a:pt x="4213" y="142406"/>
                </a:lnTo>
                <a:lnTo>
                  <a:pt x="8908" y="136893"/>
                </a:lnTo>
                <a:lnTo>
                  <a:pt x="14170" y="131268"/>
                </a:lnTo>
                <a:lnTo>
                  <a:pt x="19684" y="125593"/>
                </a:lnTo>
                <a:lnTo>
                  <a:pt x="23440" y="123698"/>
                </a:lnTo>
                <a:lnTo>
                  <a:pt x="27849" y="122436"/>
                </a:lnTo>
                <a:lnTo>
                  <a:pt x="32694" y="121593"/>
                </a:lnTo>
                <a:lnTo>
                  <a:pt x="36875" y="120080"/>
                </a:lnTo>
                <a:lnTo>
                  <a:pt x="44063" y="115858"/>
                </a:lnTo>
                <a:lnTo>
                  <a:pt x="48265" y="114351"/>
                </a:lnTo>
                <a:lnTo>
                  <a:pt x="52971" y="113346"/>
                </a:lnTo>
                <a:lnTo>
                  <a:pt x="58014" y="112676"/>
                </a:lnTo>
                <a:lnTo>
                  <a:pt x="63281" y="112230"/>
                </a:lnTo>
                <a:lnTo>
                  <a:pt x="68698" y="111933"/>
                </a:lnTo>
                <a:lnTo>
                  <a:pt x="74214" y="111734"/>
                </a:lnTo>
                <a:lnTo>
                  <a:pt x="79796" y="112554"/>
                </a:lnTo>
                <a:lnTo>
                  <a:pt x="85423" y="114054"/>
                </a:lnTo>
                <a:lnTo>
                  <a:pt x="91078" y="116006"/>
                </a:lnTo>
                <a:lnTo>
                  <a:pt x="97706" y="117307"/>
                </a:lnTo>
                <a:lnTo>
                  <a:pt x="104983" y="118174"/>
                </a:lnTo>
                <a:lnTo>
                  <a:pt x="112691" y="118753"/>
                </a:lnTo>
                <a:lnTo>
                  <a:pt x="118782" y="121043"/>
                </a:lnTo>
                <a:lnTo>
                  <a:pt x="123796" y="124476"/>
                </a:lnTo>
                <a:lnTo>
                  <a:pt x="128090" y="128668"/>
                </a:lnTo>
                <a:lnTo>
                  <a:pt x="132859" y="132416"/>
                </a:lnTo>
                <a:lnTo>
                  <a:pt x="137943" y="135867"/>
                </a:lnTo>
                <a:lnTo>
                  <a:pt x="143236" y="139121"/>
                </a:lnTo>
                <a:lnTo>
                  <a:pt x="148671" y="143195"/>
                </a:lnTo>
                <a:lnTo>
                  <a:pt x="154199" y="147815"/>
                </a:lnTo>
                <a:lnTo>
                  <a:pt x="164469" y="157077"/>
                </a:lnTo>
                <a:lnTo>
                  <a:pt x="172208" y="164369"/>
                </a:lnTo>
                <a:lnTo>
                  <a:pt x="175605" y="168599"/>
                </a:lnTo>
                <a:lnTo>
                  <a:pt x="178823" y="173325"/>
                </a:lnTo>
                <a:lnTo>
                  <a:pt x="181920" y="178379"/>
                </a:lnTo>
                <a:lnTo>
                  <a:pt x="184938" y="182702"/>
                </a:lnTo>
                <a:lnTo>
                  <a:pt x="187902" y="186536"/>
                </a:lnTo>
                <a:lnTo>
                  <a:pt x="190830" y="190045"/>
                </a:lnTo>
                <a:lnTo>
                  <a:pt x="194688" y="193336"/>
                </a:lnTo>
                <a:lnTo>
                  <a:pt x="199164" y="196483"/>
                </a:lnTo>
                <a:lnTo>
                  <a:pt x="204054" y="199534"/>
                </a:lnTo>
                <a:lnTo>
                  <a:pt x="208266" y="202520"/>
                </a:lnTo>
                <a:lnTo>
                  <a:pt x="212026" y="205463"/>
                </a:lnTo>
                <a:lnTo>
                  <a:pt x="218745" y="211273"/>
                </a:lnTo>
                <a:lnTo>
                  <a:pt x="230978" y="2227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536"/>
          <p:cNvSpPr/>
          <p:nvPr/>
        </p:nvSpPr>
        <p:spPr>
          <a:xfrm>
            <a:off x="4434840" y="4569142"/>
            <a:ext cx="197168" cy="34291"/>
          </a:xfrm>
          <a:custGeom>
            <a:avLst/>
            <a:gdLst/>
            <a:ahLst/>
            <a:cxnLst/>
            <a:rect l="0" t="0" r="0" b="0"/>
            <a:pathLst>
              <a:path w="197168" h="34291">
                <a:moveTo>
                  <a:pt x="0" y="34290"/>
                </a:moveTo>
                <a:lnTo>
                  <a:pt x="7381" y="26909"/>
                </a:lnTo>
                <a:lnTo>
                  <a:pt x="9683" y="25560"/>
                </a:lnTo>
                <a:lnTo>
                  <a:pt x="17321" y="21520"/>
                </a:lnTo>
                <a:lnTo>
                  <a:pt x="21072" y="20061"/>
                </a:lnTo>
                <a:lnTo>
                  <a:pt x="24525" y="19089"/>
                </a:lnTo>
                <a:lnTo>
                  <a:pt x="27780" y="18442"/>
                </a:lnTo>
                <a:lnTo>
                  <a:pt x="31855" y="18009"/>
                </a:lnTo>
                <a:lnTo>
                  <a:pt x="36476" y="17721"/>
                </a:lnTo>
                <a:lnTo>
                  <a:pt x="41462" y="17529"/>
                </a:lnTo>
                <a:lnTo>
                  <a:pt x="46691" y="16449"/>
                </a:lnTo>
                <a:lnTo>
                  <a:pt x="52083" y="14776"/>
                </a:lnTo>
                <a:lnTo>
                  <a:pt x="57581" y="12708"/>
                </a:lnTo>
                <a:lnTo>
                  <a:pt x="63153" y="11329"/>
                </a:lnTo>
                <a:lnTo>
                  <a:pt x="68771" y="10411"/>
                </a:lnTo>
                <a:lnTo>
                  <a:pt x="74422" y="9798"/>
                </a:lnTo>
                <a:lnTo>
                  <a:pt x="80095" y="9389"/>
                </a:lnTo>
                <a:lnTo>
                  <a:pt x="85782" y="9117"/>
                </a:lnTo>
                <a:lnTo>
                  <a:pt x="97180" y="8815"/>
                </a:lnTo>
                <a:lnTo>
                  <a:pt x="108596" y="8680"/>
                </a:lnTo>
                <a:lnTo>
                  <a:pt x="114307" y="7692"/>
                </a:lnTo>
                <a:lnTo>
                  <a:pt x="120020" y="6081"/>
                </a:lnTo>
                <a:lnTo>
                  <a:pt x="125733" y="4054"/>
                </a:lnTo>
                <a:lnTo>
                  <a:pt x="130494" y="2702"/>
                </a:lnTo>
                <a:lnTo>
                  <a:pt x="134621" y="1801"/>
                </a:lnTo>
                <a:lnTo>
                  <a:pt x="138325" y="1201"/>
                </a:lnTo>
                <a:lnTo>
                  <a:pt x="142699" y="801"/>
                </a:lnTo>
                <a:lnTo>
                  <a:pt x="147520" y="534"/>
                </a:lnTo>
                <a:lnTo>
                  <a:pt x="157957" y="238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537"/>
          <p:cNvSpPr/>
          <p:nvPr/>
        </p:nvSpPr>
        <p:spPr>
          <a:xfrm>
            <a:off x="4443412" y="4697760"/>
            <a:ext cx="240031" cy="8543"/>
          </a:xfrm>
          <a:custGeom>
            <a:avLst/>
            <a:gdLst/>
            <a:ahLst/>
            <a:cxnLst/>
            <a:rect l="0" t="0" r="0" b="0"/>
            <a:pathLst>
              <a:path w="240031" h="8543">
                <a:moveTo>
                  <a:pt x="0" y="8542"/>
                </a:moveTo>
                <a:lnTo>
                  <a:pt x="65875" y="8542"/>
                </a:lnTo>
                <a:lnTo>
                  <a:pt x="71539" y="7590"/>
                </a:lnTo>
                <a:lnTo>
                  <a:pt x="77220" y="6002"/>
                </a:lnTo>
                <a:lnTo>
                  <a:pt x="82913" y="3992"/>
                </a:lnTo>
                <a:lnTo>
                  <a:pt x="88613" y="2651"/>
                </a:lnTo>
                <a:lnTo>
                  <a:pt x="94318" y="1757"/>
                </a:lnTo>
                <a:lnTo>
                  <a:pt x="100026" y="1161"/>
                </a:lnTo>
                <a:lnTo>
                  <a:pt x="105736" y="764"/>
                </a:lnTo>
                <a:lnTo>
                  <a:pt x="111448" y="499"/>
                </a:lnTo>
                <a:lnTo>
                  <a:pt x="122875" y="205"/>
                </a:lnTo>
                <a:lnTo>
                  <a:pt x="151448" y="0"/>
                </a:lnTo>
                <a:lnTo>
                  <a:pt x="157163" y="943"/>
                </a:lnTo>
                <a:lnTo>
                  <a:pt x="162878" y="2524"/>
                </a:lnTo>
                <a:lnTo>
                  <a:pt x="168593" y="4530"/>
                </a:lnTo>
                <a:lnTo>
                  <a:pt x="174307" y="5868"/>
                </a:lnTo>
                <a:lnTo>
                  <a:pt x="180022" y="6759"/>
                </a:lnTo>
                <a:lnTo>
                  <a:pt x="185738" y="7353"/>
                </a:lnTo>
                <a:lnTo>
                  <a:pt x="190500" y="7750"/>
                </a:lnTo>
                <a:lnTo>
                  <a:pt x="194628" y="8014"/>
                </a:lnTo>
                <a:lnTo>
                  <a:pt x="198332" y="8190"/>
                </a:lnTo>
                <a:lnTo>
                  <a:pt x="207527" y="8386"/>
                </a:lnTo>
                <a:lnTo>
                  <a:pt x="240030" y="85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538"/>
          <p:cNvSpPr/>
          <p:nvPr/>
        </p:nvSpPr>
        <p:spPr>
          <a:xfrm>
            <a:off x="4829175" y="4517707"/>
            <a:ext cx="231458" cy="205741"/>
          </a:xfrm>
          <a:custGeom>
            <a:avLst/>
            <a:gdLst/>
            <a:ahLst/>
            <a:cxnLst/>
            <a:rect l="0" t="0" r="0" b="0"/>
            <a:pathLst>
              <a:path w="231458" h="205741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2"/>
                </a:lnTo>
                <a:lnTo>
                  <a:pt x="9289" y="14622"/>
                </a:lnTo>
                <a:lnTo>
                  <a:pt x="13018" y="20151"/>
                </a:lnTo>
                <a:lnTo>
                  <a:pt x="15311" y="25783"/>
                </a:lnTo>
                <a:lnTo>
                  <a:pt x="15922" y="28619"/>
                </a:lnTo>
                <a:lnTo>
                  <a:pt x="19141" y="34310"/>
                </a:lnTo>
                <a:lnTo>
                  <a:pt x="23747" y="40014"/>
                </a:lnTo>
                <a:lnTo>
                  <a:pt x="28969" y="45724"/>
                </a:lnTo>
                <a:lnTo>
                  <a:pt x="37264" y="54294"/>
                </a:lnTo>
                <a:lnTo>
                  <a:pt x="40083" y="58104"/>
                </a:lnTo>
                <a:lnTo>
                  <a:pt x="42914" y="62548"/>
                </a:lnTo>
                <a:lnTo>
                  <a:pt x="45754" y="67417"/>
                </a:lnTo>
                <a:lnTo>
                  <a:pt x="49552" y="71614"/>
                </a:lnTo>
                <a:lnTo>
                  <a:pt x="53990" y="75365"/>
                </a:lnTo>
                <a:lnTo>
                  <a:pt x="58853" y="78819"/>
                </a:lnTo>
                <a:lnTo>
                  <a:pt x="63048" y="82073"/>
                </a:lnTo>
                <a:lnTo>
                  <a:pt x="70249" y="88229"/>
                </a:lnTo>
                <a:lnTo>
                  <a:pt x="74455" y="92157"/>
                </a:lnTo>
                <a:lnTo>
                  <a:pt x="92353" y="109609"/>
                </a:lnTo>
                <a:lnTo>
                  <a:pt x="135609" y="152756"/>
                </a:lnTo>
                <a:lnTo>
                  <a:pt x="140888" y="157082"/>
                </a:lnTo>
                <a:lnTo>
                  <a:pt x="146313" y="160919"/>
                </a:lnTo>
                <a:lnTo>
                  <a:pt x="151834" y="164430"/>
                </a:lnTo>
                <a:lnTo>
                  <a:pt x="156467" y="167722"/>
                </a:lnTo>
                <a:lnTo>
                  <a:pt x="160509" y="170870"/>
                </a:lnTo>
                <a:lnTo>
                  <a:pt x="164156" y="173921"/>
                </a:lnTo>
                <a:lnTo>
                  <a:pt x="168492" y="176907"/>
                </a:lnTo>
                <a:lnTo>
                  <a:pt x="173288" y="179850"/>
                </a:lnTo>
                <a:lnTo>
                  <a:pt x="178390" y="182765"/>
                </a:lnTo>
                <a:lnTo>
                  <a:pt x="182744" y="185661"/>
                </a:lnTo>
                <a:lnTo>
                  <a:pt x="186599" y="188544"/>
                </a:lnTo>
                <a:lnTo>
                  <a:pt x="190122" y="191418"/>
                </a:lnTo>
                <a:lnTo>
                  <a:pt x="196576" y="194613"/>
                </a:lnTo>
                <a:lnTo>
                  <a:pt x="199630" y="195464"/>
                </a:lnTo>
                <a:lnTo>
                  <a:pt x="205564" y="198951"/>
                </a:lnTo>
                <a:lnTo>
                  <a:pt x="208481" y="201214"/>
                </a:lnTo>
                <a:lnTo>
                  <a:pt x="214260" y="203728"/>
                </a:lnTo>
                <a:lnTo>
                  <a:pt x="220004" y="204846"/>
                </a:lnTo>
                <a:lnTo>
                  <a:pt x="222869" y="205144"/>
                </a:lnTo>
                <a:lnTo>
                  <a:pt x="231457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539"/>
          <p:cNvSpPr/>
          <p:nvPr/>
        </p:nvSpPr>
        <p:spPr>
          <a:xfrm>
            <a:off x="4863465" y="4509135"/>
            <a:ext cx="265748" cy="240031"/>
          </a:xfrm>
          <a:custGeom>
            <a:avLst/>
            <a:gdLst/>
            <a:ahLst/>
            <a:cxnLst/>
            <a:rect l="0" t="0" r="0" b="0"/>
            <a:pathLst>
              <a:path w="265748" h="240031">
                <a:moveTo>
                  <a:pt x="265747" y="0"/>
                </a:moveTo>
                <a:lnTo>
                  <a:pt x="182834" y="82912"/>
                </a:lnTo>
                <a:lnTo>
                  <a:pt x="176182" y="88612"/>
                </a:lnTo>
                <a:lnTo>
                  <a:pt x="168889" y="94318"/>
                </a:lnTo>
                <a:lnTo>
                  <a:pt x="161170" y="100025"/>
                </a:lnTo>
                <a:lnTo>
                  <a:pt x="154119" y="105736"/>
                </a:lnTo>
                <a:lnTo>
                  <a:pt x="147514" y="111448"/>
                </a:lnTo>
                <a:lnTo>
                  <a:pt x="141205" y="117161"/>
                </a:lnTo>
                <a:lnTo>
                  <a:pt x="129115" y="128589"/>
                </a:lnTo>
                <a:lnTo>
                  <a:pt x="88613" y="168592"/>
                </a:lnTo>
                <a:lnTo>
                  <a:pt x="82888" y="173355"/>
                </a:lnTo>
                <a:lnTo>
                  <a:pt x="77166" y="177482"/>
                </a:lnTo>
                <a:lnTo>
                  <a:pt x="71446" y="181186"/>
                </a:lnTo>
                <a:lnTo>
                  <a:pt x="66681" y="185561"/>
                </a:lnTo>
                <a:lnTo>
                  <a:pt x="62551" y="190382"/>
                </a:lnTo>
                <a:lnTo>
                  <a:pt x="58845" y="195501"/>
                </a:lnTo>
                <a:lnTo>
                  <a:pt x="55423" y="199866"/>
                </a:lnTo>
                <a:lnTo>
                  <a:pt x="49080" y="207257"/>
                </a:lnTo>
                <a:lnTo>
                  <a:pt x="45102" y="210561"/>
                </a:lnTo>
                <a:lnTo>
                  <a:pt x="40546" y="213717"/>
                </a:lnTo>
                <a:lnTo>
                  <a:pt x="35603" y="216772"/>
                </a:lnTo>
                <a:lnTo>
                  <a:pt x="27571" y="222708"/>
                </a:lnTo>
                <a:lnTo>
                  <a:pt x="20826" y="228521"/>
                </a:lnTo>
                <a:lnTo>
                  <a:pt x="14653" y="234280"/>
                </a:lnTo>
                <a:lnTo>
                  <a:pt x="11674" y="236197"/>
                </a:lnTo>
                <a:lnTo>
                  <a:pt x="3882" y="238894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540"/>
          <p:cNvSpPr/>
          <p:nvPr/>
        </p:nvSpPr>
        <p:spPr>
          <a:xfrm>
            <a:off x="3268979" y="4697729"/>
            <a:ext cx="360047" cy="42864"/>
          </a:xfrm>
          <a:custGeom>
            <a:avLst/>
            <a:gdLst/>
            <a:ahLst/>
            <a:cxnLst/>
            <a:rect l="0" t="0" r="0" b="0"/>
            <a:pathLst>
              <a:path w="360047" h="42864">
                <a:moveTo>
                  <a:pt x="0" y="42863"/>
                </a:moveTo>
                <a:lnTo>
                  <a:pt x="97146" y="42863"/>
                </a:lnTo>
                <a:lnTo>
                  <a:pt x="100959" y="41911"/>
                </a:lnTo>
                <a:lnTo>
                  <a:pt x="105406" y="40324"/>
                </a:lnTo>
                <a:lnTo>
                  <a:pt x="110276" y="38312"/>
                </a:lnTo>
                <a:lnTo>
                  <a:pt x="115427" y="36971"/>
                </a:lnTo>
                <a:lnTo>
                  <a:pt x="120767" y="36078"/>
                </a:lnTo>
                <a:lnTo>
                  <a:pt x="131780" y="35085"/>
                </a:lnTo>
                <a:lnTo>
                  <a:pt x="143024" y="34644"/>
                </a:lnTo>
                <a:lnTo>
                  <a:pt x="148689" y="33574"/>
                </a:lnTo>
                <a:lnTo>
                  <a:pt x="154372" y="31908"/>
                </a:lnTo>
                <a:lnTo>
                  <a:pt x="160065" y="29844"/>
                </a:lnTo>
                <a:lnTo>
                  <a:pt x="165765" y="27517"/>
                </a:lnTo>
                <a:lnTo>
                  <a:pt x="171470" y="25012"/>
                </a:lnTo>
                <a:lnTo>
                  <a:pt x="177178" y="22390"/>
                </a:lnTo>
                <a:lnTo>
                  <a:pt x="181937" y="20642"/>
                </a:lnTo>
                <a:lnTo>
                  <a:pt x="186061" y="19476"/>
                </a:lnTo>
                <a:lnTo>
                  <a:pt x="194137" y="18181"/>
                </a:lnTo>
                <a:lnTo>
                  <a:pt x="204076" y="17606"/>
                </a:lnTo>
                <a:lnTo>
                  <a:pt x="209393" y="16500"/>
                </a:lnTo>
                <a:lnTo>
                  <a:pt x="214843" y="14810"/>
                </a:lnTo>
                <a:lnTo>
                  <a:pt x="220381" y="12731"/>
                </a:lnTo>
                <a:lnTo>
                  <a:pt x="225979" y="11345"/>
                </a:lnTo>
                <a:lnTo>
                  <a:pt x="231615" y="10421"/>
                </a:lnTo>
                <a:lnTo>
                  <a:pt x="237278" y="9805"/>
                </a:lnTo>
                <a:lnTo>
                  <a:pt x="242958" y="9394"/>
                </a:lnTo>
                <a:lnTo>
                  <a:pt x="248650" y="9121"/>
                </a:lnTo>
                <a:lnTo>
                  <a:pt x="260054" y="8817"/>
                </a:lnTo>
                <a:lnTo>
                  <a:pt x="271473" y="8681"/>
                </a:lnTo>
                <a:lnTo>
                  <a:pt x="276232" y="7693"/>
                </a:lnTo>
                <a:lnTo>
                  <a:pt x="280357" y="6081"/>
                </a:lnTo>
                <a:lnTo>
                  <a:pt x="284060" y="4054"/>
                </a:lnTo>
                <a:lnTo>
                  <a:pt x="287481" y="2703"/>
                </a:lnTo>
                <a:lnTo>
                  <a:pt x="290714" y="1802"/>
                </a:lnTo>
                <a:lnTo>
                  <a:pt x="297799" y="802"/>
                </a:lnTo>
                <a:lnTo>
                  <a:pt x="307298" y="356"/>
                </a:lnTo>
                <a:lnTo>
                  <a:pt x="318805" y="106"/>
                </a:lnTo>
                <a:lnTo>
                  <a:pt x="36004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Solve polynomial inequalities</a:t>
            </a:r>
          </a:p>
          <a:p>
            <a:r>
              <a:rPr lang="en-US"/>
              <a:t>Solve rational inequalities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Solving polynomial inequalities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Rewrite the inequality so that zero is alone</a:t>
            </a:r>
          </a:p>
          <a:p>
            <a:pPr>
              <a:lnSpc>
                <a:spcPct val="90000"/>
              </a:lnSpc>
            </a:pPr>
            <a:r>
              <a:rPr lang="en-US"/>
              <a:t>Solve the inequality as if it were an equation</a:t>
            </a:r>
          </a:p>
          <a:p>
            <a:pPr>
              <a:lnSpc>
                <a:spcPct val="90000"/>
              </a:lnSpc>
            </a:pPr>
            <a:r>
              <a:rPr lang="en-US"/>
              <a:t>Use the boundary number (the solutions you just found) to separate possible solutions into intervals</a:t>
            </a:r>
          </a:p>
          <a:p>
            <a:pPr>
              <a:lnSpc>
                <a:spcPct val="90000"/>
              </a:lnSpc>
            </a:pPr>
            <a:r>
              <a:rPr lang="en-US"/>
              <a:t>Use test values or a graph to determine which intervals are greater or less than zero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Solving polynomial equations (2)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x</a:t>
            </a:r>
            <a:r>
              <a:rPr lang="en-US" baseline="30000"/>
              <a:t>3</a:t>
            </a:r>
            <a:r>
              <a:rPr lang="en-US"/>
              <a:t>+7x</a:t>
            </a:r>
            <a:r>
              <a:rPr lang="en-US" baseline="30000"/>
              <a:t>2</a:t>
            </a:r>
            <a:r>
              <a:rPr lang="en-US"/>
              <a:t>+12x&gt;0</a:t>
            </a:r>
          </a:p>
        </p:txBody>
      </p:sp>
      <p:graphicFrame>
        <p:nvGraphicFramePr>
          <p:cNvPr id="5147" name="Group 27"/>
          <p:cNvGraphicFramePr>
            <a:graphicFrameLocks noGrp="1"/>
          </p:cNvGraphicFramePr>
          <p:nvPr/>
        </p:nvGraphicFramePr>
        <p:xfrm>
          <a:off x="4572000" y="1676400"/>
          <a:ext cx="3962400" cy="4089400"/>
        </p:xfrm>
        <a:graphic>
          <a:graphicData uri="http://schemas.openxmlformats.org/drawingml/2006/table">
            <a:tbl>
              <a:tblPr/>
              <a:tblGrid>
                <a:gridCol w="1524000"/>
                <a:gridCol w="1219200"/>
                <a:gridCol w="1219200"/>
              </a:tblGrid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interval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Test 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 or 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SMARTPenAnnotation1321"/>
          <p:cNvSpPr/>
          <p:nvPr/>
        </p:nvSpPr>
        <p:spPr>
          <a:xfrm>
            <a:off x="294322" y="2828925"/>
            <a:ext cx="282893" cy="240031"/>
          </a:xfrm>
          <a:custGeom>
            <a:avLst/>
            <a:gdLst/>
            <a:ahLst/>
            <a:cxnLst/>
            <a:rect l="0" t="0" r="0" b="0"/>
            <a:pathLst>
              <a:path w="282893" h="240031">
                <a:moveTo>
                  <a:pt x="0" y="0"/>
                </a:moveTo>
                <a:lnTo>
                  <a:pt x="0" y="7380"/>
                </a:lnTo>
                <a:lnTo>
                  <a:pt x="952" y="7778"/>
                </a:lnTo>
                <a:lnTo>
                  <a:pt x="4551" y="8219"/>
                </a:lnTo>
                <a:lnTo>
                  <a:pt x="5891" y="9289"/>
                </a:lnTo>
                <a:lnTo>
                  <a:pt x="6785" y="10955"/>
                </a:lnTo>
                <a:lnTo>
                  <a:pt x="7778" y="15346"/>
                </a:lnTo>
                <a:lnTo>
                  <a:pt x="8219" y="20473"/>
                </a:lnTo>
                <a:lnTo>
                  <a:pt x="9289" y="22221"/>
                </a:lnTo>
                <a:lnTo>
                  <a:pt x="10956" y="23386"/>
                </a:lnTo>
                <a:lnTo>
                  <a:pt x="13019" y="24163"/>
                </a:lnTo>
                <a:lnTo>
                  <a:pt x="20473" y="29808"/>
                </a:lnTo>
                <a:lnTo>
                  <a:pt x="22221" y="32254"/>
                </a:lnTo>
                <a:lnTo>
                  <a:pt x="24164" y="37512"/>
                </a:lnTo>
                <a:lnTo>
                  <a:pt x="27567" y="43025"/>
                </a:lnTo>
                <a:lnTo>
                  <a:pt x="32254" y="48649"/>
                </a:lnTo>
                <a:lnTo>
                  <a:pt x="37513" y="54324"/>
                </a:lnTo>
                <a:lnTo>
                  <a:pt x="45828" y="62874"/>
                </a:lnTo>
                <a:lnTo>
                  <a:pt x="54023" y="68584"/>
                </a:lnTo>
                <a:lnTo>
                  <a:pt x="58875" y="71440"/>
                </a:lnTo>
                <a:lnTo>
                  <a:pt x="66807" y="77153"/>
                </a:lnTo>
                <a:lnTo>
                  <a:pt x="70255" y="80011"/>
                </a:lnTo>
                <a:lnTo>
                  <a:pt x="74459" y="81915"/>
                </a:lnTo>
                <a:lnTo>
                  <a:pt x="79167" y="83185"/>
                </a:lnTo>
                <a:lnTo>
                  <a:pt x="84211" y="84031"/>
                </a:lnTo>
                <a:lnTo>
                  <a:pt x="89478" y="85549"/>
                </a:lnTo>
                <a:lnTo>
                  <a:pt x="94894" y="87512"/>
                </a:lnTo>
                <a:lnTo>
                  <a:pt x="100410" y="89774"/>
                </a:lnTo>
                <a:lnTo>
                  <a:pt x="109079" y="94827"/>
                </a:lnTo>
                <a:lnTo>
                  <a:pt x="116107" y="100247"/>
                </a:lnTo>
                <a:lnTo>
                  <a:pt x="122406" y="105832"/>
                </a:lnTo>
                <a:lnTo>
                  <a:pt x="127324" y="109607"/>
                </a:lnTo>
                <a:lnTo>
                  <a:pt x="133460" y="114029"/>
                </a:lnTo>
                <a:lnTo>
                  <a:pt x="140408" y="118882"/>
                </a:lnTo>
                <a:lnTo>
                  <a:pt x="145993" y="123069"/>
                </a:lnTo>
                <a:lnTo>
                  <a:pt x="154738" y="130262"/>
                </a:lnTo>
                <a:lnTo>
                  <a:pt x="159356" y="133514"/>
                </a:lnTo>
                <a:lnTo>
                  <a:pt x="164340" y="136634"/>
                </a:lnTo>
                <a:lnTo>
                  <a:pt x="169567" y="139667"/>
                </a:lnTo>
                <a:lnTo>
                  <a:pt x="174005" y="143593"/>
                </a:lnTo>
                <a:lnTo>
                  <a:pt x="177916" y="148116"/>
                </a:lnTo>
                <a:lnTo>
                  <a:pt x="181476" y="153036"/>
                </a:lnTo>
                <a:lnTo>
                  <a:pt x="185754" y="157269"/>
                </a:lnTo>
                <a:lnTo>
                  <a:pt x="190511" y="161044"/>
                </a:lnTo>
                <a:lnTo>
                  <a:pt x="195587" y="164512"/>
                </a:lnTo>
                <a:lnTo>
                  <a:pt x="203768" y="170906"/>
                </a:lnTo>
                <a:lnTo>
                  <a:pt x="210578" y="176923"/>
                </a:lnTo>
                <a:lnTo>
                  <a:pt x="216780" y="182772"/>
                </a:lnTo>
                <a:lnTo>
                  <a:pt x="234281" y="200015"/>
                </a:lnTo>
                <a:lnTo>
                  <a:pt x="237150" y="201923"/>
                </a:lnTo>
                <a:lnTo>
                  <a:pt x="245738" y="205561"/>
                </a:lnTo>
                <a:lnTo>
                  <a:pt x="251457" y="209788"/>
                </a:lnTo>
                <a:lnTo>
                  <a:pt x="253363" y="212248"/>
                </a:lnTo>
                <a:lnTo>
                  <a:pt x="254634" y="214841"/>
                </a:lnTo>
                <a:lnTo>
                  <a:pt x="255481" y="217522"/>
                </a:lnTo>
                <a:lnTo>
                  <a:pt x="258962" y="223042"/>
                </a:lnTo>
                <a:lnTo>
                  <a:pt x="265350" y="230964"/>
                </a:lnTo>
                <a:lnTo>
                  <a:pt x="270181" y="235862"/>
                </a:lnTo>
                <a:lnTo>
                  <a:pt x="272513" y="237251"/>
                </a:lnTo>
                <a:lnTo>
                  <a:pt x="281337" y="239664"/>
                </a:lnTo>
                <a:lnTo>
                  <a:pt x="282892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22"/>
          <p:cNvSpPr/>
          <p:nvPr/>
        </p:nvSpPr>
        <p:spPr>
          <a:xfrm>
            <a:off x="328967" y="2854642"/>
            <a:ext cx="248248" cy="274321"/>
          </a:xfrm>
          <a:custGeom>
            <a:avLst/>
            <a:gdLst/>
            <a:ahLst/>
            <a:cxnLst/>
            <a:rect l="0" t="0" r="0" b="0"/>
            <a:pathLst>
              <a:path w="248248" h="274321">
                <a:moveTo>
                  <a:pt x="248247" y="0"/>
                </a:moveTo>
                <a:lnTo>
                  <a:pt x="231210" y="0"/>
                </a:lnTo>
                <a:lnTo>
                  <a:pt x="224280" y="6844"/>
                </a:lnTo>
                <a:lnTo>
                  <a:pt x="219180" y="11932"/>
                </a:lnTo>
                <a:lnTo>
                  <a:pt x="217439" y="14622"/>
                </a:lnTo>
                <a:lnTo>
                  <a:pt x="214037" y="22959"/>
                </a:lnTo>
                <a:lnTo>
                  <a:pt x="207419" y="31462"/>
                </a:lnTo>
                <a:lnTo>
                  <a:pt x="202162" y="37161"/>
                </a:lnTo>
                <a:lnTo>
                  <a:pt x="193847" y="45724"/>
                </a:lnTo>
                <a:lnTo>
                  <a:pt x="188192" y="53977"/>
                </a:lnTo>
                <a:lnTo>
                  <a:pt x="185350" y="58844"/>
                </a:lnTo>
                <a:lnTo>
                  <a:pt x="179653" y="66793"/>
                </a:lnTo>
                <a:lnTo>
                  <a:pt x="172994" y="74454"/>
                </a:lnTo>
                <a:lnTo>
                  <a:pt x="163684" y="84208"/>
                </a:lnTo>
                <a:lnTo>
                  <a:pt x="159487" y="89476"/>
                </a:lnTo>
                <a:lnTo>
                  <a:pt x="155736" y="94893"/>
                </a:lnTo>
                <a:lnTo>
                  <a:pt x="152283" y="100410"/>
                </a:lnTo>
                <a:lnTo>
                  <a:pt x="148076" y="105040"/>
                </a:lnTo>
                <a:lnTo>
                  <a:pt x="143367" y="109079"/>
                </a:lnTo>
                <a:lnTo>
                  <a:pt x="138322" y="112724"/>
                </a:lnTo>
                <a:lnTo>
                  <a:pt x="134006" y="117060"/>
                </a:lnTo>
                <a:lnTo>
                  <a:pt x="130177" y="121855"/>
                </a:lnTo>
                <a:lnTo>
                  <a:pt x="126671" y="126957"/>
                </a:lnTo>
                <a:lnTo>
                  <a:pt x="120236" y="135165"/>
                </a:lnTo>
                <a:lnTo>
                  <a:pt x="113248" y="142941"/>
                </a:lnTo>
                <a:lnTo>
                  <a:pt x="103793" y="152747"/>
                </a:lnTo>
                <a:lnTo>
                  <a:pt x="99557" y="158029"/>
                </a:lnTo>
                <a:lnTo>
                  <a:pt x="95780" y="163455"/>
                </a:lnTo>
                <a:lnTo>
                  <a:pt x="92310" y="168978"/>
                </a:lnTo>
                <a:lnTo>
                  <a:pt x="89044" y="174564"/>
                </a:lnTo>
                <a:lnTo>
                  <a:pt x="85915" y="180194"/>
                </a:lnTo>
                <a:lnTo>
                  <a:pt x="82875" y="185852"/>
                </a:lnTo>
                <a:lnTo>
                  <a:pt x="78944" y="191529"/>
                </a:lnTo>
                <a:lnTo>
                  <a:pt x="74419" y="197218"/>
                </a:lnTo>
                <a:lnTo>
                  <a:pt x="69497" y="202916"/>
                </a:lnTo>
                <a:lnTo>
                  <a:pt x="61488" y="211788"/>
                </a:lnTo>
                <a:lnTo>
                  <a:pt x="54753" y="218905"/>
                </a:lnTo>
                <a:lnTo>
                  <a:pt x="48585" y="225244"/>
                </a:lnTo>
                <a:lnTo>
                  <a:pt x="44654" y="228268"/>
                </a:lnTo>
                <a:lnTo>
                  <a:pt x="40129" y="231236"/>
                </a:lnTo>
                <a:lnTo>
                  <a:pt x="35207" y="234167"/>
                </a:lnTo>
                <a:lnTo>
                  <a:pt x="31925" y="238027"/>
                </a:lnTo>
                <a:lnTo>
                  <a:pt x="29738" y="242504"/>
                </a:lnTo>
                <a:lnTo>
                  <a:pt x="28279" y="247395"/>
                </a:lnTo>
                <a:lnTo>
                  <a:pt x="25402" y="251607"/>
                </a:lnTo>
                <a:lnTo>
                  <a:pt x="21579" y="255368"/>
                </a:lnTo>
                <a:lnTo>
                  <a:pt x="10857" y="263697"/>
                </a:lnTo>
                <a:lnTo>
                  <a:pt x="9977" y="265333"/>
                </a:lnTo>
                <a:lnTo>
                  <a:pt x="8320" y="273711"/>
                </a:lnTo>
                <a:lnTo>
                  <a:pt x="8286" y="273914"/>
                </a:lnTo>
                <a:lnTo>
                  <a:pt x="843" y="274285"/>
                </a:lnTo>
                <a:lnTo>
                  <a:pt x="0" y="274310"/>
                </a:lnTo>
                <a:lnTo>
                  <a:pt x="8217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23"/>
          <p:cNvSpPr/>
          <p:nvPr/>
        </p:nvSpPr>
        <p:spPr>
          <a:xfrm>
            <a:off x="765851" y="2683192"/>
            <a:ext cx="214272" cy="488634"/>
          </a:xfrm>
          <a:custGeom>
            <a:avLst/>
            <a:gdLst/>
            <a:ahLst/>
            <a:cxnLst/>
            <a:rect l="0" t="0" r="0" b="0"/>
            <a:pathLst>
              <a:path w="214272" h="488634">
                <a:moveTo>
                  <a:pt x="214271" y="0"/>
                </a:moveTo>
                <a:lnTo>
                  <a:pt x="189852" y="0"/>
                </a:lnTo>
                <a:lnTo>
                  <a:pt x="189419" y="953"/>
                </a:lnTo>
                <a:lnTo>
                  <a:pt x="188938" y="4551"/>
                </a:lnTo>
                <a:lnTo>
                  <a:pt x="187858" y="6844"/>
                </a:lnTo>
                <a:lnTo>
                  <a:pt x="181786" y="14622"/>
                </a:lnTo>
                <a:lnTo>
                  <a:pt x="176655" y="20151"/>
                </a:lnTo>
                <a:lnTo>
                  <a:pt x="168412" y="28619"/>
                </a:lnTo>
                <a:lnTo>
                  <a:pt x="164648" y="31462"/>
                </a:lnTo>
                <a:lnTo>
                  <a:pt x="160234" y="34310"/>
                </a:lnTo>
                <a:lnTo>
                  <a:pt x="155387" y="37161"/>
                </a:lnTo>
                <a:lnTo>
                  <a:pt x="151202" y="40966"/>
                </a:lnTo>
                <a:lnTo>
                  <a:pt x="147460" y="45408"/>
                </a:lnTo>
                <a:lnTo>
                  <a:pt x="144013" y="50275"/>
                </a:lnTo>
                <a:lnTo>
                  <a:pt x="139810" y="54472"/>
                </a:lnTo>
                <a:lnTo>
                  <a:pt x="135103" y="58222"/>
                </a:lnTo>
                <a:lnTo>
                  <a:pt x="130060" y="61674"/>
                </a:lnTo>
                <a:lnTo>
                  <a:pt x="125745" y="65882"/>
                </a:lnTo>
                <a:lnTo>
                  <a:pt x="121916" y="70591"/>
                </a:lnTo>
                <a:lnTo>
                  <a:pt x="118411" y="75636"/>
                </a:lnTo>
                <a:lnTo>
                  <a:pt x="111977" y="83781"/>
                </a:lnTo>
                <a:lnTo>
                  <a:pt x="108927" y="87286"/>
                </a:lnTo>
                <a:lnTo>
                  <a:pt x="104989" y="91528"/>
                </a:lnTo>
                <a:lnTo>
                  <a:pt x="90345" y="106600"/>
                </a:lnTo>
                <a:lnTo>
                  <a:pt x="79500" y="117545"/>
                </a:lnTo>
                <a:lnTo>
                  <a:pt x="74894" y="123131"/>
                </a:lnTo>
                <a:lnTo>
                  <a:pt x="70870" y="128760"/>
                </a:lnTo>
                <a:lnTo>
                  <a:pt x="67236" y="134417"/>
                </a:lnTo>
                <a:lnTo>
                  <a:pt x="60657" y="145784"/>
                </a:lnTo>
                <a:lnTo>
                  <a:pt x="57569" y="151482"/>
                </a:lnTo>
                <a:lnTo>
                  <a:pt x="53606" y="156233"/>
                </a:lnTo>
                <a:lnTo>
                  <a:pt x="49058" y="160353"/>
                </a:lnTo>
                <a:lnTo>
                  <a:pt x="44122" y="164052"/>
                </a:lnTo>
                <a:lnTo>
                  <a:pt x="39878" y="168423"/>
                </a:lnTo>
                <a:lnTo>
                  <a:pt x="36097" y="173242"/>
                </a:lnTo>
                <a:lnTo>
                  <a:pt x="32623" y="178360"/>
                </a:lnTo>
                <a:lnTo>
                  <a:pt x="26224" y="189126"/>
                </a:lnTo>
                <a:lnTo>
                  <a:pt x="23184" y="194664"/>
                </a:lnTo>
                <a:lnTo>
                  <a:pt x="19806" y="205897"/>
                </a:lnTo>
                <a:lnTo>
                  <a:pt x="17352" y="217240"/>
                </a:lnTo>
                <a:lnTo>
                  <a:pt x="13086" y="228631"/>
                </a:lnTo>
                <a:lnTo>
                  <a:pt x="8016" y="237504"/>
                </a:lnTo>
                <a:lnTo>
                  <a:pt x="5330" y="241203"/>
                </a:lnTo>
                <a:lnTo>
                  <a:pt x="2346" y="250394"/>
                </a:lnTo>
                <a:lnTo>
                  <a:pt x="1020" y="260829"/>
                </a:lnTo>
                <a:lnTo>
                  <a:pt x="430" y="271816"/>
                </a:lnTo>
                <a:lnTo>
                  <a:pt x="168" y="283050"/>
                </a:lnTo>
                <a:lnTo>
                  <a:pt x="0" y="305784"/>
                </a:lnTo>
                <a:lnTo>
                  <a:pt x="2517" y="317196"/>
                </a:lnTo>
                <a:lnTo>
                  <a:pt x="5858" y="328619"/>
                </a:lnTo>
                <a:lnTo>
                  <a:pt x="7343" y="340045"/>
                </a:lnTo>
                <a:lnTo>
                  <a:pt x="10543" y="351474"/>
                </a:lnTo>
                <a:lnTo>
                  <a:pt x="15140" y="361951"/>
                </a:lnTo>
                <a:lnTo>
                  <a:pt x="20358" y="369782"/>
                </a:lnTo>
                <a:lnTo>
                  <a:pt x="23312" y="378978"/>
                </a:lnTo>
                <a:lnTo>
                  <a:pt x="24100" y="384097"/>
                </a:lnTo>
                <a:lnTo>
                  <a:pt x="27516" y="392325"/>
                </a:lnTo>
                <a:lnTo>
                  <a:pt x="29760" y="395852"/>
                </a:lnTo>
                <a:lnTo>
                  <a:pt x="32253" y="404852"/>
                </a:lnTo>
                <a:lnTo>
                  <a:pt x="32918" y="409919"/>
                </a:lnTo>
                <a:lnTo>
                  <a:pt x="35267" y="414249"/>
                </a:lnTo>
                <a:lnTo>
                  <a:pt x="38737" y="418089"/>
                </a:lnTo>
                <a:lnTo>
                  <a:pt x="42956" y="421601"/>
                </a:lnTo>
                <a:lnTo>
                  <a:pt x="46721" y="425847"/>
                </a:lnTo>
                <a:lnTo>
                  <a:pt x="50183" y="430583"/>
                </a:lnTo>
                <a:lnTo>
                  <a:pt x="53444" y="435646"/>
                </a:lnTo>
                <a:lnTo>
                  <a:pt x="57523" y="439973"/>
                </a:lnTo>
                <a:lnTo>
                  <a:pt x="62147" y="443810"/>
                </a:lnTo>
                <a:lnTo>
                  <a:pt x="74155" y="452262"/>
                </a:lnTo>
                <a:lnTo>
                  <a:pt x="80786" y="458277"/>
                </a:lnTo>
                <a:lnTo>
                  <a:pt x="88783" y="466092"/>
                </a:lnTo>
                <a:lnTo>
                  <a:pt x="92512" y="467890"/>
                </a:lnTo>
                <a:lnTo>
                  <a:pt x="96904" y="469089"/>
                </a:lnTo>
                <a:lnTo>
                  <a:pt x="101736" y="469889"/>
                </a:lnTo>
                <a:lnTo>
                  <a:pt x="105910" y="471374"/>
                </a:lnTo>
                <a:lnTo>
                  <a:pt x="109645" y="473317"/>
                </a:lnTo>
                <a:lnTo>
                  <a:pt x="117933" y="478728"/>
                </a:lnTo>
                <a:lnTo>
                  <a:pt x="123920" y="484216"/>
                </a:lnTo>
                <a:lnTo>
                  <a:pt x="126414" y="485688"/>
                </a:lnTo>
                <a:lnTo>
                  <a:pt x="131726" y="487324"/>
                </a:lnTo>
                <a:lnTo>
                  <a:pt x="137262" y="488051"/>
                </a:lnTo>
                <a:lnTo>
                  <a:pt x="144026" y="488518"/>
                </a:lnTo>
                <a:lnTo>
                  <a:pt x="147491" y="488582"/>
                </a:lnTo>
                <a:lnTo>
                  <a:pt x="154263" y="4886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24"/>
          <p:cNvSpPr/>
          <p:nvPr/>
        </p:nvSpPr>
        <p:spPr>
          <a:xfrm>
            <a:off x="1005839" y="2906080"/>
            <a:ext cx="25347" cy="36057"/>
          </a:xfrm>
          <a:custGeom>
            <a:avLst/>
            <a:gdLst/>
            <a:ahLst/>
            <a:cxnLst/>
            <a:rect l="0" t="0" r="0" b="0"/>
            <a:pathLst>
              <a:path w="25347" h="36057">
                <a:moveTo>
                  <a:pt x="0" y="8570"/>
                </a:moveTo>
                <a:lnTo>
                  <a:pt x="0" y="4019"/>
                </a:lnTo>
                <a:lnTo>
                  <a:pt x="953" y="2678"/>
                </a:lnTo>
                <a:lnTo>
                  <a:pt x="2540" y="1784"/>
                </a:lnTo>
                <a:lnTo>
                  <a:pt x="8564" y="0"/>
                </a:lnTo>
                <a:lnTo>
                  <a:pt x="8573" y="15846"/>
                </a:lnTo>
                <a:lnTo>
                  <a:pt x="13124" y="21309"/>
                </a:lnTo>
                <a:lnTo>
                  <a:pt x="17898" y="26296"/>
                </a:lnTo>
                <a:lnTo>
                  <a:pt x="23195" y="32641"/>
                </a:lnTo>
                <a:lnTo>
                  <a:pt x="25346" y="360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25"/>
          <p:cNvSpPr/>
          <p:nvPr/>
        </p:nvSpPr>
        <p:spPr>
          <a:xfrm>
            <a:off x="1254442" y="312896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26"/>
          <p:cNvSpPr/>
          <p:nvPr/>
        </p:nvSpPr>
        <p:spPr>
          <a:xfrm>
            <a:off x="1318083" y="2786062"/>
            <a:ext cx="163913" cy="150932"/>
          </a:xfrm>
          <a:custGeom>
            <a:avLst/>
            <a:gdLst/>
            <a:ahLst/>
            <a:cxnLst/>
            <a:rect l="0" t="0" r="0" b="0"/>
            <a:pathLst>
              <a:path w="163913" h="150932">
                <a:moveTo>
                  <a:pt x="4939" y="34290"/>
                </a:moveTo>
                <a:lnTo>
                  <a:pt x="0" y="34290"/>
                </a:lnTo>
                <a:lnTo>
                  <a:pt x="2109" y="34290"/>
                </a:lnTo>
                <a:lnTo>
                  <a:pt x="3052" y="33338"/>
                </a:lnTo>
                <a:lnTo>
                  <a:pt x="3681" y="31750"/>
                </a:lnTo>
                <a:lnTo>
                  <a:pt x="4100" y="29739"/>
                </a:lnTo>
                <a:lnTo>
                  <a:pt x="7106" y="24965"/>
                </a:lnTo>
                <a:lnTo>
                  <a:pt x="9241" y="22359"/>
                </a:lnTo>
                <a:lnTo>
                  <a:pt x="12570" y="20621"/>
                </a:lnTo>
                <a:lnTo>
                  <a:pt x="16694" y="19462"/>
                </a:lnTo>
                <a:lnTo>
                  <a:pt x="21348" y="18690"/>
                </a:lnTo>
                <a:lnTo>
                  <a:pt x="25403" y="17222"/>
                </a:lnTo>
                <a:lnTo>
                  <a:pt x="32449" y="13052"/>
                </a:lnTo>
                <a:lnTo>
                  <a:pt x="38756" y="10564"/>
                </a:lnTo>
                <a:lnTo>
                  <a:pt x="41771" y="9900"/>
                </a:lnTo>
                <a:lnTo>
                  <a:pt x="47661" y="6622"/>
                </a:lnTo>
                <a:lnTo>
                  <a:pt x="50565" y="4415"/>
                </a:lnTo>
                <a:lnTo>
                  <a:pt x="54407" y="2943"/>
                </a:lnTo>
                <a:lnTo>
                  <a:pt x="58872" y="1962"/>
                </a:lnTo>
                <a:lnTo>
                  <a:pt x="63755" y="1308"/>
                </a:lnTo>
                <a:lnTo>
                  <a:pt x="67962" y="872"/>
                </a:lnTo>
                <a:lnTo>
                  <a:pt x="71719" y="582"/>
                </a:lnTo>
                <a:lnTo>
                  <a:pt x="78434" y="259"/>
                </a:lnTo>
                <a:lnTo>
                  <a:pt x="84593" y="115"/>
                </a:lnTo>
                <a:lnTo>
                  <a:pt x="143733" y="0"/>
                </a:lnTo>
                <a:lnTo>
                  <a:pt x="146046" y="953"/>
                </a:lnTo>
                <a:lnTo>
                  <a:pt x="147588" y="2540"/>
                </a:lnTo>
                <a:lnTo>
                  <a:pt x="148616" y="4551"/>
                </a:lnTo>
                <a:lnTo>
                  <a:pt x="152298" y="9325"/>
                </a:lnTo>
                <a:lnTo>
                  <a:pt x="154613" y="11932"/>
                </a:lnTo>
                <a:lnTo>
                  <a:pt x="156157" y="15575"/>
                </a:lnTo>
                <a:lnTo>
                  <a:pt x="157186" y="19908"/>
                </a:lnTo>
                <a:lnTo>
                  <a:pt x="157872" y="24702"/>
                </a:lnTo>
                <a:lnTo>
                  <a:pt x="159282" y="28851"/>
                </a:lnTo>
                <a:lnTo>
                  <a:pt x="161174" y="32569"/>
                </a:lnTo>
                <a:lnTo>
                  <a:pt x="163388" y="36000"/>
                </a:lnTo>
                <a:lnTo>
                  <a:pt x="163912" y="39240"/>
                </a:lnTo>
                <a:lnTo>
                  <a:pt x="163308" y="42353"/>
                </a:lnTo>
                <a:lnTo>
                  <a:pt x="161953" y="45380"/>
                </a:lnTo>
                <a:lnTo>
                  <a:pt x="157908" y="53824"/>
                </a:lnTo>
                <a:lnTo>
                  <a:pt x="155496" y="58743"/>
                </a:lnTo>
                <a:lnTo>
                  <a:pt x="153888" y="62974"/>
                </a:lnTo>
                <a:lnTo>
                  <a:pt x="152816" y="66748"/>
                </a:lnTo>
                <a:lnTo>
                  <a:pt x="152101" y="70216"/>
                </a:lnTo>
                <a:lnTo>
                  <a:pt x="150672" y="74433"/>
                </a:lnTo>
                <a:lnTo>
                  <a:pt x="148767" y="79150"/>
                </a:lnTo>
                <a:lnTo>
                  <a:pt x="146544" y="84199"/>
                </a:lnTo>
                <a:lnTo>
                  <a:pt x="141535" y="94889"/>
                </a:lnTo>
                <a:lnTo>
                  <a:pt x="138865" y="100407"/>
                </a:lnTo>
                <a:lnTo>
                  <a:pt x="137086" y="105991"/>
                </a:lnTo>
                <a:lnTo>
                  <a:pt x="135899" y="111618"/>
                </a:lnTo>
                <a:lnTo>
                  <a:pt x="135108" y="117274"/>
                </a:lnTo>
                <a:lnTo>
                  <a:pt x="133628" y="121998"/>
                </a:lnTo>
                <a:lnTo>
                  <a:pt x="131690" y="126100"/>
                </a:lnTo>
                <a:lnTo>
                  <a:pt x="129445" y="129786"/>
                </a:lnTo>
                <a:lnTo>
                  <a:pt x="127948" y="133197"/>
                </a:lnTo>
                <a:lnTo>
                  <a:pt x="126950" y="136423"/>
                </a:lnTo>
                <a:lnTo>
                  <a:pt x="126284" y="139526"/>
                </a:lnTo>
                <a:lnTo>
                  <a:pt x="124889" y="142548"/>
                </a:lnTo>
                <a:lnTo>
                  <a:pt x="123005" y="145514"/>
                </a:lnTo>
                <a:lnTo>
                  <a:pt x="120797" y="148444"/>
                </a:lnTo>
                <a:lnTo>
                  <a:pt x="118373" y="150398"/>
                </a:lnTo>
                <a:lnTo>
                  <a:pt x="117321" y="1509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27"/>
          <p:cNvSpPr/>
          <p:nvPr/>
        </p:nvSpPr>
        <p:spPr>
          <a:xfrm>
            <a:off x="1426067" y="2923256"/>
            <a:ext cx="119841" cy="51402"/>
          </a:xfrm>
          <a:custGeom>
            <a:avLst/>
            <a:gdLst/>
            <a:ahLst/>
            <a:cxnLst/>
            <a:rect l="0" t="0" r="0" b="0"/>
            <a:pathLst>
              <a:path w="119841" h="51402">
                <a:moveTo>
                  <a:pt x="0" y="200"/>
                </a:moveTo>
                <a:lnTo>
                  <a:pt x="15187" y="17"/>
                </a:lnTo>
                <a:lnTo>
                  <a:pt x="18639" y="0"/>
                </a:lnTo>
                <a:lnTo>
                  <a:pt x="22845" y="941"/>
                </a:lnTo>
                <a:lnTo>
                  <a:pt x="27554" y="2521"/>
                </a:lnTo>
                <a:lnTo>
                  <a:pt x="32599" y="4527"/>
                </a:lnTo>
                <a:lnTo>
                  <a:pt x="37866" y="5864"/>
                </a:lnTo>
                <a:lnTo>
                  <a:pt x="43284" y="6756"/>
                </a:lnTo>
                <a:lnTo>
                  <a:pt x="48800" y="7350"/>
                </a:lnTo>
                <a:lnTo>
                  <a:pt x="53430" y="8699"/>
                </a:lnTo>
                <a:lnTo>
                  <a:pt x="57469" y="10550"/>
                </a:lnTo>
                <a:lnTo>
                  <a:pt x="61114" y="12737"/>
                </a:lnTo>
                <a:lnTo>
                  <a:pt x="65450" y="15148"/>
                </a:lnTo>
                <a:lnTo>
                  <a:pt x="75346" y="20366"/>
                </a:lnTo>
                <a:lnTo>
                  <a:pt x="79700" y="23091"/>
                </a:lnTo>
                <a:lnTo>
                  <a:pt x="83555" y="25860"/>
                </a:lnTo>
                <a:lnTo>
                  <a:pt x="90378" y="31477"/>
                </a:lnTo>
                <a:lnTo>
                  <a:pt x="96586" y="37148"/>
                </a:lnTo>
                <a:lnTo>
                  <a:pt x="100527" y="39994"/>
                </a:lnTo>
                <a:lnTo>
                  <a:pt x="105060" y="42844"/>
                </a:lnTo>
                <a:lnTo>
                  <a:pt x="119840" y="514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28"/>
          <p:cNvSpPr/>
          <p:nvPr/>
        </p:nvSpPr>
        <p:spPr>
          <a:xfrm>
            <a:off x="1768792" y="2897536"/>
            <a:ext cx="90593" cy="205710"/>
          </a:xfrm>
          <a:custGeom>
            <a:avLst/>
            <a:gdLst/>
            <a:ahLst/>
            <a:cxnLst/>
            <a:rect l="0" t="0" r="0" b="0"/>
            <a:pathLst>
              <a:path w="90593" h="205710">
                <a:moveTo>
                  <a:pt x="0" y="8541"/>
                </a:moveTo>
                <a:lnTo>
                  <a:pt x="0" y="322"/>
                </a:lnTo>
                <a:lnTo>
                  <a:pt x="2540" y="126"/>
                </a:lnTo>
                <a:lnTo>
                  <a:pt x="7381" y="0"/>
                </a:lnTo>
                <a:lnTo>
                  <a:pt x="8731" y="942"/>
                </a:lnTo>
                <a:lnTo>
                  <a:pt x="10583" y="2522"/>
                </a:lnTo>
                <a:lnTo>
                  <a:pt x="15849" y="7352"/>
                </a:lnTo>
                <a:lnTo>
                  <a:pt x="21312" y="12740"/>
                </a:lnTo>
                <a:lnTo>
                  <a:pt x="22780" y="15150"/>
                </a:lnTo>
                <a:lnTo>
                  <a:pt x="24412" y="20369"/>
                </a:lnTo>
                <a:lnTo>
                  <a:pt x="25800" y="23094"/>
                </a:lnTo>
                <a:lnTo>
                  <a:pt x="27677" y="25863"/>
                </a:lnTo>
                <a:lnTo>
                  <a:pt x="29881" y="28661"/>
                </a:lnTo>
                <a:lnTo>
                  <a:pt x="32304" y="31480"/>
                </a:lnTo>
                <a:lnTo>
                  <a:pt x="34871" y="34311"/>
                </a:lnTo>
                <a:lnTo>
                  <a:pt x="37534" y="37151"/>
                </a:lnTo>
                <a:lnTo>
                  <a:pt x="39311" y="40949"/>
                </a:lnTo>
                <a:lnTo>
                  <a:pt x="40495" y="45386"/>
                </a:lnTo>
                <a:lnTo>
                  <a:pt x="41284" y="50250"/>
                </a:lnTo>
                <a:lnTo>
                  <a:pt x="41810" y="55397"/>
                </a:lnTo>
                <a:lnTo>
                  <a:pt x="42161" y="60733"/>
                </a:lnTo>
                <a:lnTo>
                  <a:pt x="42395" y="66196"/>
                </a:lnTo>
                <a:lnTo>
                  <a:pt x="43503" y="70790"/>
                </a:lnTo>
                <a:lnTo>
                  <a:pt x="45195" y="74806"/>
                </a:lnTo>
                <a:lnTo>
                  <a:pt x="47275" y="78435"/>
                </a:lnTo>
                <a:lnTo>
                  <a:pt x="48661" y="82759"/>
                </a:lnTo>
                <a:lnTo>
                  <a:pt x="49586" y="87548"/>
                </a:lnTo>
                <a:lnTo>
                  <a:pt x="50202" y="92645"/>
                </a:lnTo>
                <a:lnTo>
                  <a:pt x="51566" y="96995"/>
                </a:lnTo>
                <a:lnTo>
                  <a:pt x="53427" y="100848"/>
                </a:lnTo>
                <a:lnTo>
                  <a:pt x="55620" y="104369"/>
                </a:lnTo>
                <a:lnTo>
                  <a:pt x="57083" y="108621"/>
                </a:lnTo>
                <a:lnTo>
                  <a:pt x="58058" y="113361"/>
                </a:lnTo>
                <a:lnTo>
                  <a:pt x="58708" y="118426"/>
                </a:lnTo>
                <a:lnTo>
                  <a:pt x="60094" y="122755"/>
                </a:lnTo>
                <a:lnTo>
                  <a:pt x="61970" y="126594"/>
                </a:lnTo>
                <a:lnTo>
                  <a:pt x="64173" y="130105"/>
                </a:lnTo>
                <a:lnTo>
                  <a:pt x="65642" y="134351"/>
                </a:lnTo>
                <a:lnTo>
                  <a:pt x="66621" y="139087"/>
                </a:lnTo>
                <a:lnTo>
                  <a:pt x="67274" y="144149"/>
                </a:lnTo>
                <a:lnTo>
                  <a:pt x="68662" y="148476"/>
                </a:lnTo>
                <a:lnTo>
                  <a:pt x="70540" y="152314"/>
                </a:lnTo>
                <a:lnTo>
                  <a:pt x="72744" y="155825"/>
                </a:lnTo>
                <a:lnTo>
                  <a:pt x="74213" y="159118"/>
                </a:lnTo>
                <a:lnTo>
                  <a:pt x="75846" y="165316"/>
                </a:lnTo>
                <a:lnTo>
                  <a:pt x="76572" y="171247"/>
                </a:lnTo>
                <a:lnTo>
                  <a:pt x="76765" y="174161"/>
                </a:lnTo>
                <a:lnTo>
                  <a:pt x="77847" y="177057"/>
                </a:lnTo>
                <a:lnTo>
                  <a:pt x="79520" y="179940"/>
                </a:lnTo>
                <a:lnTo>
                  <a:pt x="81589" y="182815"/>
                </a:lnTo>
                <a:lnTo>
                  <a:pt x="83887" y="188548"/>
                </a:lnTo>
                <a:lnTo>
                  <a:pt x="85362" y="195440"/>
                </a:lnTo>
                <a:lnTo>
                  <a:pt x="88103" y="198922"/>
                </a:lnTo>
                <a:lnTo>
                  <a:pt x="90168" y="201184"/>
                </a:lnTo>
                <a:lnTo>
                  <a:pt x="90592" y="202692"/>
                </a:lnTo>
                <a:lnTo>
                  <a:pt x="89922" y="203698"/>
                </a:lnTo>
                <a:lnTo>
                  <a:pt x="85725" y="2057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29"/>
          <p:cNvSpPr/>
          <p:nvPr/>
        </p:nvSpPr>
        <p:spPr>
          <a:xfrm>
            <a:off x="1725961" y="2991802"/>
            <a:ext cx="257144" cy="17146"/>
          </a:xfrm>
          <a:custGeom>
            <a:avLst/>
            <a:gdLst/>
            <a:ahLst/>
            <a:cxnLst/>
            <a:rect l="0" t="0" r="0" b="0"/>
            <a:pathLst>
              <a:path w="257144" h="17146">
                <a:moveTo>
                  <a:pt x="8541" y="17145"/>
                </a:moveTo>
                <a:lnTo>
                  <a:pt x="1160" y="17145"/>
                </a:lnTo>
                <a:lnTo>
                  <a:pt x="763" y="16193"/>
                </a:lnTo>
                <a:lnTo>
                  <a:pt x="498" y="14605"/>
                </a:lnTo>
                <a:lnTo>
                  <a:pt x="0" y="8925"/>
                </a:lnTo>
                <a:lnTo>
                  <a:pt x="6818" y="8642"/>
                </a:lnTo>
                <a:lnTo>
                  <a:pt x="141631" y="8573"/>
                </a:lnTo>
                <a:lnTo>
                  <a:pt x="148703" y="7620"/>
                </a:lnTo>
                <a:lnTo>
                  <a:pt x="156275" y="6033"/>
                </a:lnTo>
                <a:lnTo>
                  <a:pt x="164180" y="4022"/>
                </a:lnTo>
                <a:lnTo>
                  <a:pt x="170403" y="2681"/>
                </a:lnTo>
                <a:lnTo>
                  <a:pt x="175504" y="1787"/>
                </a:lnTo>
                <a:lnTo>
                  <a:pt x="179857" y="1192"/>
                </a:lnTo>
                <a:lnTo>
                  <a:pt x="185617" y="794"/>
                </a:lnTo>
                <a:lnTo>
                  <a:pt x="192314" y="530"/>
                </a:lnTo>
                <a:lnTo>
                  <a:pt x="214493" y="105"/>
                </a:lnTo>
                <a:lnTo>
                  <a:pt x="2571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30"/>
          <p:cNvSpPr/>
          <p:nvPr/>
        </p:nvSpPr>
        <p:spPr>
          <a:xfrm>
            <a:off x="2077402" y="2820715"/>
            <a:ext cx="178797" cy="273958"/>
          </a:xfrm>
          <a:custGeom>
            <a:avLst/>
            <a:gdLst/>
            <a:ahLst/>
            <a:cxnLst/>
            <a:rect l="0" t="0" r="0" b="0"/>
            <a:pathLst>
              <a:path w="178797" h="273958">
                <a:moveTo>
                  <a:pt x="0" y="33927"/>
                </a:moveTo>
                <a:lnTo>
                  <a:pt x="15600" y="33927"/>
                </a:lnTo>
                <a:lnTo>
                  <a:pt x="18998" y="31387"/>
                </a:lnTo>
                <a:lnTo>
                  <a:pt x="21238" y="29376"/>
                </a:lnTo>
                <a:lnTo>
                  <a:pt x="23684" y="28036"/>
                </a:lnTo>
                <a:lnTo>
                  <a:pt x="28941" y="26546"/>
                </a:lnTo>
                <a:lnTo>
                  <a:pt x="32629" y="26149"/>
                </a:lnTo>
                <a:lnTo>
                  <a:pt x="36993" y="25884"/>
                </a:lnTo>
                <a:lnTo>
                  <a:pt x="41807" y="25707"/>
                </a:lnTo>
                <a:lnTo>
                  <a:pt x="45969" y="24638"/>
                </a:lnTo>
                <a:lnTo>
                  <a:pt x="49696" y="22972"/>
                </a:lnTo>
                <a:lnTo>
                  <a:pt x="53133" y="20909"/>
                </a:lnTo>
                <a:lnTo>
                  <a:pt x="56377" y="19533"/>
                </a:lnTo>
                <a:lnTo>
                  <a:pt x="59492" y="18616"/>
                </a:lnTo>
                <a:lnTo>
                  <a:pt x="62522" y="18005"/>
                </a:lnTo>
                <a:lnTo>
                  <a:pt x="66446" y="16645"/>
                </a:lnTo>
                <a:lnTo>
                  <a:pt x="70967" y="14785"/>
                </a:lnTo>
                <a:lnTo>
                  <a:pt x="75886" y="12593"/>
                </a:lnTo>
                <a:lnTo>
                  <a:pt x="80119" y="11132"/>
                </a:lnTo>
                <a:lnTo>
                  <a:pt x="83892" y="10158"/>
                </a:lnTo>
                <a:lnTo>
                  <a:pt x="87361" y="9508"/>
                </a:lnTo>
                <a:lnTo>
                  <a:pt x="92531" y="9076"/>
                </a:lnTo>
                <a:lnTo>
                  <a:pt x="98835" y="8787"/>
                </a:lnTo>
                <a:lnTo>
                  <a:pt x="105895" y="8594"/>
                </a:lnTo>
                <a:lnTo>
                  <a:pt x="111554" y="7514"/>
                </a:lnTo>
                <a:lnTo>
                  <a:pt x="116279" y="5841"/>
                </a:lnTo>
                <a:lnTo>
                  <a:pt x="120382" y="3773"/>
                </a:lnTo>
                <a:lnTo>
                  <a:pt x="124070" y="2394"/>
                </a:lnTo>
                <a:lnTo>
                  <a:pt x="127481" y="1475"/>
                </a:lnTo>
                <a:lnTo>
                  <a:pt x="130707" y="862"/>
                </a:lnTo>
                <a:lnTo>
                  <a:pt x="133811" y="454"/>
                </a:lnTo>
                <a:lnTo>
                  <a:pt x="136832" y="182"/>
                </a:lnTo>
                <a:lnTo>
                  <a:pt x="139799" y="0"/>
                </a:lnTo>
                <a:lnTo>
                  <a:pt x="142729" y="832"/>
                </a:lnTo>
                <a:lnTo>
                  <a:pt x="145635" y="2339"/>
                </a:lnTo>
                <a:lnTo>
                  <a:pt x="148525" y="4296"/>
                </a:lnTo>
                <a:lnTo>
                  <a:pt x="151404" y="5600"/>
                </a:lnTo>
                <a:lnTo>
                  <a:pt x="154276" y="6470"/>
                </a:lnTo>
                <a:lnTo>
                  <a:pt x="157143" y="7050"/>
                </a:lnTo>
                <a:lnTo>
                  <a:pt x="159055" y="8389"/>
                </a:lnTo>
                <a:lnTo>
                  <a:pt x="160329" y="10234"/>
                </a:lnTo>
                <a:lnTo>
                  <a:pt x="161178" y="12417"/>
                </a:lnTo>
                <a:lnTo>
                  <a:pt x="164662" y="17382"/>
                </a:lnTo>
                <a:lnTo>
                  <a:pt x="166925" y="20040"/>
                </a:lnTo>
                <a:lnTo>
                  <a:pt x="168433" y="22764"/>
                </a:lnTo>
                <a:lnTo>
                  <a:pt x="170109" y="28331"/>
                </a:lnTo>
                <a:lnTo>
                  <a:pt x="171053" y="36820"/>
                </a:lnTo>
                <a:lnTo>
                  <a:pt x="173813" y="45055"/>
                </a:lnTo>
                <a:lnTo>
                  <a:pt x="175883" y="49918"/>
                </a:lnTo>
                <a:lnTo>
                  <a:pt x="178183" y="57862"/>
                </a:lnTo>
                <a:lnTo>
                  <a:pt x="178796" y="61314"/>
                </a:lnTo>
                <a:lnTo>
                  <a:pt x="178252" y="65520"/>
                </a:lnTo>
                <a:lnTo>
                  <a:pt x="176937" y="70229"/>
                </a:lnTo>
                <a:lnTo>
                  <a:pt x="175108" y="75273"/>
                </a:lnTo>
                <a:lnTo>
                  <a:pt x="173889" y="80541"/>
                </a:lnTo>
                <a:lnTo>
                  <a:pt x="173076" y="85958"/>
                </a:lnTo>
                <a:lnTo>
                  <a:pt x="172534" y="91474"/>
                </a:lnTo>
                <a:lnTo>
                  <a:pt x="172173" y="97057"/>
                </a:lnTo>
                <a:lnTo>
                  <a:pt x="171932" y="102684"/>
                </a:lnTo>
                <a:lnTo>
                  <a:pt x="171771" y="108340"/>
                </a:lnTo>
                <a:lnTo>
                  <a:pt x="170712" y="114016"/>
                </a:lnTo>
                <a:lnTo>
                  <a:pt x="169053" y="119704"/>
                </a:lnTo>
                <a:lnTo>
                  <a:pt x="166994" y="125402"/>
                </a:lnTo>
                <a:lnTo>
                  <a:pt x="165622" y="131105"/>
                </a:lnTo>
                <a:lnTo>
                  <a:pt x="164707" y="136813"/>
                </a:lnTo>
                <a:lnTo>
                  <a:pt x="164097" y="142522"/>
                </a:lnTo>
                <a:lnTo>
                  <a:pt x="162738" y="148234"/>
                </a:lnTo>
                <a:lnTo>
                  <a:pt x="160879" y="153947"/>
                </a:lnTo>
                <a:lnTo>
                  <a:pt x="158688" y="159660"/>
                </a:lnTo>
                <a:lnTo>
                  <a:pt x="157227" y="164422"/>
                </a:lnTo>
                <a:lnTo>
                  <a:pt x="155604" y="172252"/>
                </a:lnTo>
                <a:lnTo>
                  <a:pt x="155171" y="176626"/>
                </a:lnTo>
                <a:lnTo>
                  <a:pt x="154882" y="181447"/>
                </a:lnTo>
                <a:lnTo>
                  <a:pt x="154562" y="190932"/>
                </a:lnTo>
                <a:lnTo>
                  <a:pt x="154419" y="198322"/>
                </a:lnTo>
                <a:lnTo>
                  <a:pt x="155334" y="202579"/>
                </a:lnTo>
                <a:lnTo>
                  <a:pt x="156896" y="207321"/>
                </a:lnTo>
                <a:lnTo>
                  <a:pt x="158890" y="212388"/>
                </a:lnTo>
                <a:lnTo>
                  <a:pt x="161105" y="220558"/>
                </a:lnTo>
                <a:lnTo>
                  <a:pt x="162090" y="227364"/>
                </a:lnTo>
                <a:lnTo>
                  <a:pt x="162527" y="233564"/>
                </a:lnTo>
                <a:lnTo>
                  <a:pt x="162722" y="239495"/>
                </a:lnTo>
                <a:lnTo>
                  <a:pt x="162847" y="251063"/>
                </a:lnTo>
                <a:lnTo>
                  <a:pt x="162877" y="2739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31"/>
          <p:cNvSpPr/>
          <p:nvPr/>
        </p:nvSpPr>
        <p:spPr>
          <a:xfrm>
            <a:off x="2155746" y="2948939"/>
            <a:ext cx="213122" cy="25719"/>
          </a:xfrm>
          <a:custGeom>
            <a:avLst/>
            <a:gdLst/>
            <a:ahLst/>
            <a:cxnLst/>
            <a:rect l="0" t="0" r="0" b="0"/>
            <a:pathLst>
              <a:path w="213122" h="25719">
                <a:moveTo>
                  <a:pt x="7381" y="25718"/>
                </a:moveTo>
                <a:lnTo>
                  <a:pt x="0" y="25718"/>
                </a:lnTo>
                <a:lnTo>
                  <a:pt x="14666" y="25718"/>
                </a:lnTo>
                <a:lnTo>
                  <a:pt x="16048" y="24766"/>
                </a:lnTo>
                <a:lnTo>
                  <a:pt x="17922" y="23178"/>
                </a:lnTo>
                <a:lnTo>
                  <a:pt x="20123" y="21167"/>
                </a:lnTo>
                <a:lnTo>
                  <a:pt x="23496" y="19827"/>
                </a:lnTo>
                <a:lnTo>
                  <a:pt x="27649" y="18933"/>
                </a:lnTo>
                <a:lnTo>
                  <a:pt x="32323" y="18337"/>
                </a:lnTo>
                <a:lnTo>
                  <a:pt x="36392" y="17940"/>
                </a:lnTo>
                <a:lnTo>
                  <a:pt x="40056" y="17675"/>
                </a:lnTo>
                <a:lnTo>
                  <a:pt x="43452" y="17498"/>
                </a:lnTo>
                <a:lnTo>
                  <a:pt x="52305" y="17303"/>
                </a:lnTo>
                <a:lnTo>
                  <a:pt x="73511" y="17177"/>
                </a:lnTo>
                <a:lnTo>
                  <a:pt x="79090" y="16214"/>
                </a:lnTo>
                <a:lnTo>
                  <a:pt x="84714" y="14619"/>
                </a:lnTo>
                <a:lnTo>
                  <a:pt x="90369" y="12604"/>
                </a:lnTo>
                <a:lnTo>
                  <a:pt x="96044" y="11260"/>
                </a:lnTo>
                <a:lnTo>
                  <a:pt x="101732" y="10365"/>
                </a:lnTo>
                <a:lnTo>
                  <a:pt x="107429" y="9767"/>
                </a:lnTo>
                <a:lnTo>
                  <a:pt x="113132" y="9369"/>
                </a:lnTo>
                <a:lnTo>
                  <a:pt x="118839" y="9104"/>
                </a:lnTo>
                <a:lnTo>
                  <a:pt x="130261" y="8809"/>
                </a:lnTo>
                <a:lnTo>
                  <a:pt x="141687" y="8678"/>
                </a:lnTo>
                <a:lnTo>
                  <a:pt x="147401" y="7691"/>
                </a:lnTo>
                <a:lnTo>
                  <a:pt x="153115" y="6080"/>
                </a:lnTo>
                <a:lnTo>
                  <a:pt x="158829" y="4054"/>
                </a:lnTo>
                <a:lnTo>
                  <a:pt x="164544" y="2702"/>
                </a:lnTo>
                <a:lnTo>
                  <a:pt x="170259" y="1802"/>
                </a:lnTo>
                <a:lnTo>
                  <a:pt x="175974" y="1201"/>
                </a:lnTo>
                <a:lnTo>
                  <a:pt x="181689" y="801"/>
                </a:lnTo>
                <a:lnTo>
                  <a:pt x="187404" y="534"/>
                </a:lnTo>
                <a:lnTo>
                  <a:pt x="202008" y="159"/>
                </a:lnTo>
                <a:lnTo>
                  <a:pt x="2131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32"/>
          <p:cNvSpPr/>
          <p:nvPr/>
        </p:nvSpPr>
        <p:spPr>
          <a:xfrm>
            <a:off x="2595385" y="2974657"/>
            <a:ext cx="202108" cy="8574"/>
          </a:xfrm>
          <a:custGeom>
            <a:avLst/>
            <a:gdLst/>
            <a:ahLst/>
            <a:cxnLst/>
            <a:rect l="0" t="0" r="0" b="0"/>
            <a:pathLst>
              <a:path w="202108" h="8574">
                <a:moveTo>
                  <a:pt x="4940" y="8573"/>
                </a:moveTo>
                <a:lnTo>
                  <a:pt x="389" y="8573"/>
                </a:lnTo>
                <a:lnTo>
                  <a:pt x="0" y="7620"/>
                </a:lnTo>
                <a:lnTo>
                  <a:pt x="694" y="6033"/>
                </a:lnTo>
                <a:lnTo>
                  <a:pt x="4691" y="353"/>
                </a:lnTo>
                <a:lnTo>
                  <a:pt x="9417" y="105"/>
                </a:lnTo>
                <a:lnTo>
                  <a:pt x="25084" y="9"/>
                </a:lnTo>
                <a:lnTo>
                  <a:pt x="165322" y="0"/>
                </a:lnTo>
                <a:lnTo>
                  <a:pt x="169011" y="953"/>
                </a:lnTo>
                <a:lnTo>
                  <a:pt x="171471" y="2540"/>
                </a:lnTo>
                <a:lnTo>
                  <a:pt x="173110" y="4551"/>
                </a:lnTo>
                <a:lnTo>
                  <a:pt x="175156" y="5892"/>
                </a:lnTo>
                <a:lnTo>
                  <a:pt x="177472" y="6785"/>
                </a:lnTo>
                <a:lnTo>
                  <a:pt x="179969" y="7381"/>
                </a:lnTo>
                <a:lnTo>
                  <a:pt x="182586" y="7778"/>
                </a:lnTo>
                <a:lnTo>
                  <a:pt x="185283" y="8043"/>
                </a:lnTo>
                <a:lnTo>
                  <a:pt x="188034" y="8220"/>
                </a:lnTo>
                <a:lnTo>
                  <a:pt x="193630" y="8416"/>
                </a:lnTo>
                <a:lnTo>
                  <a:pt x="202107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33"/>
          <p:cNvSpPr/>
          <p:nvPr/>
        </p:nvSpPr>
        <p:spPr>
          <a:xfrm>
            <a:off x="2380907" y="2940367"/>
            <a:ext cx="107976" cy="197169"/>
          </a:xfrm>
          <a:custGeom>
            <a:avLst/>
            <a:gdLst/>
            <a:ahLst/>
            <a:cxnLst/>
            <a:rect l="0" t="0" r="0" b="0"/>
            <a:pathLst>
              <a:path w="107976" h="197169">
                <a:moveTo>
                  <a:pt x="5105" y="0"/>
                </a:moveTo>
                <a:lnTo>
                  <a:pt x="166" y="0"/>
                </a:lnTo>
                <a:lnTo>
                  <a:pt x="4266" y="0"/>
                </a:lnTo>
                <a:lnTo>
                  <a:pt x="0" y="0"/>
                </a:lnTo>
                <a:lnTo>
                  <a:pt x="2201" y="0"/>
                </a:lnTo>
                <a:lnTo>
                  <a:pt x="3169" y="953"/>
                </a:lnTo>
                <a:lnTo>
                  <a:pt x="3814" y="2540"/>
                </a:lnTo>
                <a:lnTo>
                  <a:pt x="4531" y="6844"/>
                </a:lnTo>
                <a:lnTo>
                  <a:pt x="4850" y="11932"/>
                </a:lnTo>
                <a:lnTo>
                  <a:pt x="4992" y="17368"/>
                </a:lnTo>
                <a:lnTo>
                  <a:pt x="5030" y="20151"/>
                </a:lnTo>
                <a:lnTo>
                  <a:pt x="6007" y="22959"/>
                </a:lnTo>
                <a:lnTo>
                  <a:pt x="7611" y="25784"/>
                </a:lnTo>
                <a:lnTo>
                  <a:pt x="9633" y="28619"/>
                </a:lnTo>
                <a:lnTo>
                  <a:pt x="11880" y="34310"/>
                </a:lnTo>
                <a:lnTo>
                  <a:pt x="12479" y="37161"/>
                </a:lnTo>
                <a:lnTo>
                  <a:pt x="12879" y="40966"/>
                </a:lnTo>
                <a:lnTo>
                  <a:pt x="13145" y="45408"/>
                </a:lnTo>
                <a:lnTo>
                  <a:pt x="13323" y="50275"/>
                </a:lnTo>
                <a:lnTo>
                  <a:pt x="14393" y="54472"/>
                </a:lnTo>
                <a:lnTo>
                  <a:pt x="16060" y="58222"/>
                </a:lnTo>
                <a:lnTo>
                  <a:pt x="18123" y="61674"/>
                </a:lnTo>
                <a:lnTo>
                  <a:pt x="20451" y="64929"/>
                </a:lnTo>
                <a:lnTo>
                  <a:pt x="22956" y="68051"/>
                </a:lnTo>
                <a:lnTo>
                  <a:pt x="25578" y="71085"/>
                </a:lnTo>
                <a:lnTo>
                  <a:pt x="27326" y="74060"/>
                </a:lnTo>
                <a:lnTo>
                  <a:pt x="29269" y="79906"/>
                </a:lnTo>
                <a:lnTo>
                  <a:pt x="31692" y="83750"/>
                </a:lnTo>
                <a:lnTo>
                  <a:pt x="35212" y="88219"/>
                </a:lnTo>
                <a:lnTo>
                  <a:pt x="39464" y="93103"/>
                </a:lnTo>
                <a:lnTo>
                  <a:pt x="42298" y="97311"/>
                </a:lnTo>
                <a:lnTo>
                  <a:pt x="44188" y="101069"/>
                </a:lnTo>
                <a:lnTo>
                  <a:pt x="45448" y="104527"/>
                </a:lnTo>
                <a:lnTo>
                  <a:pt x="47240" y="107785"/>
                </a:lnTo>
                <a:lnTo>
                  <a:pt x="49388" y="110909"/>
                </a:lnTo>
                <a:lnTo>
                  <a:pt x="51772" y="113944"/>
                </a:lnTo>
                <a:lnTo>
                  <a:pt x="54314" y="116920"/>
                </a:lnTo>
                <a:lnTo>
                  <a:pt x="56961" y="119857"/>
                </a:lnTo>
                <a:lnTo>
                  <a:pt x="59678" y="122767"/>
                </a:lnTo>
                <a:lnTo>
                  <a:pt x="62442" y="126612"/>
                </a:lnTo>
                <a:lnTo>
                  <a:pt x="65237" y="131081"/>
                </a:lnTo>
                <a:lnTo>
                  <a:pt x="68053" y="135965"/>
                </a:lnTo>
                <a:lnTo>
                  <a:pt x="70883" y="140173"/>
                </a:lnTo>
                <a:lnTo>
                  <a:pt x="73722" y="143931"/>
                </a:lnTo>
                <a:lnTo>
                  <a:pt x="76567" y="147389"/>
                </a:lnTo>
                <a:lnTo>
                  <a:pt x="79416" y="150647"/>
                </a:lnTo>
                <a:lnTo>
                  <a:pt x="82269" y="153771"/>
                </a:lnTo>
                <a:lnTo>
                  <a:pt x="85122" y="156807"/>
                </a:lnTo>
                <a:lnTo>
                  <a:pt x="87025" y="159783"/>
                </a:lnTo>
                <a:lnTo>
                  <a:pt x="89139" y="165630"/>
                </a:lnTo>
                <a:lnTo>
                  <a:pt x="90078" y="171403"/>
                </a:lnTo>
                <a:lnTo>
                  <a:pt x="90329" y="174276"/>
                </a:lnTo>
                <a:lnTo>
                  <a:pt x="91448" y="176192"/>
                </a:lnTo>
                <a:lnTo>
                  <a:pt x="93147" y="177469"/>
                </a:lnTo>
                <a:lnTo>
                  <a:pt x="95232" y="178320"/>
                </a:lnTo>
                <a:lnTo>
                  <a:pt x="96622" y="179840"/>
                </a:lnTo>
                <a:lnTo>
                  <a:pt x="97549" y="181806"/>
                </a:lnTo>
                <a:lnTo>
                  <a:pt x="98167" y="184069"/>
                </a:lnTo>
                <a:lnTo>
                  <a:pt x="101393" y="189123"/>
                </a:lnTo>
                <a:lnTo>
                  <a:pt x="107975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34"/>
          <p:cNvSpPr/>
          <p:nvPr/>
        </p:nvSpPr>
        <p:spPr>
          <a:xfrm>
            <a:off x="2403157" y="2966085"/>
            <a:ext cx="85726" cy="180023"/>
          </a:xfrm>
          <a:custGeom>
            <a:avLst/>
            <a:gdLst/>
            <a:ahLst/>
            <a:cxnLst/>
            <a:rect l="0" t="0" r="0" b="0"/>
            <a:pathLst>
              <a:path w="85726" h="180023">
                <a:moveTo>
                  <a:pt x="85725" y="0"/>
                </a:moveTo>
                <a:lnTo>
                  <a:pt x="85725" y="28619"/>
                </a:lnTo>
                <a:lnTo>
                  <a:pt x="84772" y="32414"/>
                </a:lnTo>
                <a:lnTo>
                  <a:pt x="83185" y="36849"/>
                </a:lnTo>
                <a:lnTo>
                  <a:pt x="81174" y="41711"/>
                </a:lnTo>
                <a:lnTo>
                  <a:pt x="78881" y="46857"/>
                </a:lnTo>
                <a:lnTo>
                  <a:pt x="73793" y="57655"/>
                </a:lnTo>
                <a:lnTo>
                  <a:pt x="65574" y="74444"/>
                </a:lnTo>
                <a:lnTo>
                  <a:pt x="61813" y="80109"/>
                </a:lnTo>
                <a:lnTo>
                  <a:pt x="57402" y="85791"/>
                </a:lnTo>
                <a:lnTo>
                  <a:pt x="52555" y="91484"/>
                </a:lnTo>
                <a:lnTo>
                  <a:pt x="48372" y="97184"/>
                </a:lnTo>
                <a:lnTo>
                  <a:pt x="44630" y="102889"/>
                </a:lnTo>
                <a:lnTo>
                  <a:pt x="41183" y="108598"/>
                </a:lnTo>
                <a:lnTo>
                  <a:pt x="36981" y="114308"/>
                </a:lnTo>
                <a:lnTo>
                  <a:pt x="32274" y="120021"/>
                </a:lnTo>
                <a:lnTo>
                  <a:pt x="22916" y="130495"/>
                </a:lnTo>
                <a:lnTo>
                  <a:pt x="15583" y="138325"/>
                </a:lnTo>
                <a:lnTo>
                  <a:pt x="13246" y="141746"/>
                </a:lnTo>
                <a:lnTo>
                  <a:pt x="11688" y="144980"/>
                </a:lnTo>
                <a:lnTo>
                  <a:pt x="10650" y="148088"/>
                </a:lnTo>
                <a:lnTo>
                  <a:pt x="9005" y="151113"/>
                </a:lnTo>
                <a:lnTo>
                  <a:pt x="6956" y="154082"/>
                </a:lnTo>
                <a:lnTo>
                  <a:pt x="4637" y="157014"/>
                </a:lnTo>
                <a:lnTo>
                  <a:pt x="3091" y="159921"/>
                </a:lnTo>
                <a:lnTo>
                  <a:pt x="2061" y="162811"/>
                </a:lnTo>
                <a:lnTo>
                  <a:pt x="407" y="169743"/>
                </a:lnTo>
                <a:lnTo>
                  <a:pt x="181" y="173231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35"/>
          <p:cNvSpPr/>
          <p:nvPr/>
        </p:nvSpPr>
        <p:spPr>
          <a:xfrm>
            <a:off x="2703194" y="2897505"/>
            <a:ext cx="34291" cy="205741"/>
          </a:xfrm>
          <a:custGeom>
            <a:avLst/>
            <a:gdLst/>
            <a:ahLst/>
            <a:cxnLst/>
            <a:rect l="0" t="0" r="0" b="0"/>
            <a:pathLst>
              <a:path w="34291" h="205741">
                <a:moveTo>
                  <a:pt x="0" y="0"/>
                </a:moveTo>
                <a:lnTo>
                  <a:pt x="0" y="37160"/>
                </a:lnTo>
                <a:lnTo>
                  <a:pt x="953" y="40966"/>
                </a:lnTo>
                <a:lnTo>
                  <a:pt x="2540" y="45408"/>
                </a:lnTo>
                <a:lnTo>
                  <a:pt x="4551" y="50274"/>
                </a:lnTo>
                <a:lnTo>
                  <a:pt x="5892" y="54471"/>
                </a:lnTo>
                <a:lnTo>
                  <a:pt x="6786" y="58222"/>
                </a:lnTo>
                <a:lnTo>
                  <a:pt x="7381" y="61674"/>
                </a:lnTo>
                <a:lnTo>
                  <a:pt x="7779" y="66834"/>
                </a:lnTo>
                <a:lnTo>
                  <a:pt x="8043" y="73131"/>
                </a:lnTo>
                <a:lnTo>
                  <a:pt x="8220" y="80186"/>
                </a:lnTo>
                <a:lnTo>
                  <a:pt x="9290" y="85842"/>
                </a:lnTo>
                <a:lnTo>
                  <a:pt x="10956" y="90565"/>
                </a:lnTo>
                <a:lnTo>
                  <a:pt x="13019" y="94667"/>
                </a:lnTo>
                <a:lnTo>
                  <a:pt x="14395" y="99306"/>
                </a:lnTo>
                <a:lnTo>
                  <a:pt x="15311" y="104304"/>
                </a:lnTo>
                <a:lnTo>
                  <a:pt x="15923" y="109541"/>
                </a:lnTo>
                <a:lnTo>
                  <a:pt x="16331" y="114937"/>
                </a:lnTo>
                <a:lnTo>
                  <a:pt x="16602" y="120440"/>
                </a:lnTo>
                <a:lnTo>
                  <a:pt x="16904" y="131633"/>
                </a:lnTo>
                <a:lnTo>
                  <a:pt x="17136" y="172621"/>
                </a:lnTo>
                <a:lnTo>
                  <a:pt x="18092" y="176041"/>
                </a:lnTo>
                <a:lnTo>
                  <a:pt x="19681" y="179273"/>
                </a:lnTo>
                <a:lnTo>
                  <a:pt x="21694" y="182380"/>
                </a:lnTo>
                <a:lnTo>
                  <a:pt x="23035" y="185404"/>
                </a:lnTo>
                <a:lnTo>
                  <a:pt x="23929" y="188373"/>
                </a:lnTo>
                <a:lnTo>
                  <a:pt x="25365" y="195430"/>
                </a:lnTo>
                <a:lnTo>
                  <a:pt x="26435" y="196961"/>
                </a:lnTo>
                <a:lnTo>
                  <a:pt x="28101" y="198935"/>
                </a:lnTo>
                <a:lnTo>
                  <a:pt x="3429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36"/>
          <p:cNvSpPr/>
          <p:nvPr/>
        </p:nvSpPr>
        <p:spPr>
          <a:xfrm>
            <a:off x="2926079" y="2863214"/>
            <a:ext cx="68582" cy="248604"/>
          </a:xfrm>
          <a:custGeom>
            <a:avLst/>
            <a:gdLst/>
            <a:ahLst/>
            <a:cxnLst/>
            <a:rect l="0" t="0" r="0" b="0"/>
            <a:pathLst>
              <a:path w="68582" h="248604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0" y="9326"/>
                </a:lnTo>
                <a:lnTo>
                  <a:pt x="7381" y="15601"/>
                </a:lnTo>
                <a:lnTo>
                  <a:pt x="8044" y="21539"/>
                </a:lnTo>
                <a:lnTo>
                  <a:pt x="8220" y="25789"/>
                </a:lnTo>
                <a:lnTo>
                  <a:pt x="9290" y="30528"/>
                </a:lnTo>
                <a:lnTo>
                  <a:pt x="10956" y="35592"/>
                </a:lnTo>
                <a:lnTo>
                  <a:pt x="13019" y="40874"/>
                </a:lnTo>
                <a:lnTo>
                  <a:pt x="14395" y="46299"/>
                </a:lnTo>
                <a:lnTo>
                  <a:pt x="15312" y="51822"/>
                </a:lnTo>
                <a:lnTo>
                  <a:pt x="15923" y="57408"/>
                </a:lnTo>
                <a:lnTo>
                  <a:pt x="16330" y="63037"/>
                </a:lnTo>
                <a:lnTo>
                  <a:pt x="16602" y="68695"/>
                </a:lnTo>
                <a:lnTo>
                  <a:pt x="16904" y="81014"/>
                </a:lnTo>
                <a:lnTo>
                  <a:pt x="17143" y="155895"/>
                </a:lnTo>
                <a:lnTo>
                  <a:pt x="18096" y="162985"/>
                </a:lnTo>
                <a:lnTo>
                  <a:pt x="19684" y="169617"/>
                </a:lnTo>
                <a:lnTo>
                  <a:pt x="21695" y="175943"/>
                </a:lnTo>
                <a:lnTo>
                  <a:pt x="23989" y="182066"/>
                </a:lnTo>
                <a:lnTo>
                  <a:pt x="26470" y="188052"/>
                </a:lnTo>
                <a:lnTo>
                  <a:pt x="29077" y="193948"/>
                </a:lnTo>
                <a:lnTo>
                  <a:pt x="30815" y="198832"/>
                </a:lnTo>
                <a:lnTo>
                  <a:pt x="31973" y="203040"/>
                </a:lnTo>
                <a:lnTo>
                  <a:pt x="32746" y="206798"/>
                </a:lnTo>
                <a:lnTo>
                  <a:pt x="34213" y="210255"/>
                </a:lnTo>
                <a:lnTo>
                  <a:pt x="36144" y="213513"/>
                </a:lnTo>
                <a:lnTo>
                  <a:pt x="38384" y="216637"/>
                </a:lnTo>
                <a:lnTo>
                  <a:pt x="40829" y="219673"/>
                </a:lnTo>
                <a:lnTo>
                  <a:pt x="43412" y="222648"/>
                </a:lnTo>
                <a:lnTo>
                  <a:pt x="46087" y="225585"/>
                </a:lnTo>
                <a:lnTo>
                  <a:pt x="47870" y="228495"/>
                </a:lnTo>
                <a:lnTo>
                  <a:pt x="49851" y="234269"/>
                </a:lnTo>
                <a:lnTo>
                  <a:pt x="51331" y="237142"/>
                </a:lnTo>
                <a:lnTo>
                  <a:pt x="53271" y="240010"/>
                </a:lnTo>
                <a:lnTo>
                  <a:pt x="55517" y="242874"/>
                </a:lnTo>
                <a:lnTo>
                  <a:pt x="57966" y="244784"/>
                </a:lnTo>
                <a:lnTo>
                  <a:pt x="60552" y="246057"/>
                </a:lnTo>
                <a:lnTo>
                  <a:pt x="68581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37"/>
          <p:cNvSpPr/>
          <p:nvPr/>
        </p:nvSpPr>
        <p:spPr>
          <a:xfrm>
            <a:off x="3041156" y="2880465"/>
            <a:ext cx="236397" cy="196945"/>
          </a:xfrm>
          <a:custGeom>
            <a:avLst/>
            <a:gdLst/>
            <a:ahLst/>
            <a:cxnLst/>
            <a:rect l="0" t="0" r="0" b="0"/>
            <a:pathLst>
              <a:path w="236397" h="196945">
                <a:moveTo>
                  <a:pt x="4938" y="34185"/>
                </a:moveTo>
                <a:lnTo>
                  <a:pt x="388" y="29634"/>
                </a:lnTo>
                <a:lnTo>
                  <a:pt x="0" y="28293"/>
                </a:lnTo>
                <a:lnTo>
                  <a:pt x="693" y="27399"/>
                </a:lnTo>
                <a:lnTo>
                  <a:pt x="4100" y="25965"/>
                </a:lnTo>
                <a:lnTo>
                  <a:pt x="4566" y="23229"/>
                </a:lnTo>
                <a:lnTo>
                  <a:pt x="4690" y="21166"/>
                </a:lnTo>
                <a:lnTo>
                  <a:pt x="5725" y="18838"/>
                </a:lnTo>
                <a:lnTo>
                  <a:pt x="9416" y="13711"/>
                </a:lnTo>
                <a:lnTo>
                  <a:pt x="12298" y="10021"/>
                </a:lnTo>
                <a:lnTo>
                  <a:pt x="13655" y="9503"/>
                </a:lnTo>
                <a:lnTo>
                  <a:pt x="20115" y="8774"/>
                </a:lnTo>
                <a:lnTo>
                  <a:pt x="25336" y="8604"/>
                </a:lnTo>
                <a:lnTo>
                  <a:pt x="29015" y="7606"/>
                </a:lnTo>
                <a:lnTo>
                  <a:pt x="33372" y="5988"/>
                </a:lnTo>
                <a:lnTo>
                  <a:pt x="38182" y="3957"/>
                </a:lnTo>
                <a:lnTo>
                  <a:pt x="42340" y="2603"/>
                </a:lnTo>
                <a:lnTo>
                  <a:pt x="49502" y="1098"/>
                </a:lnTo>
                <a:lnTo>
                  <a:pt x="53697" y="697"/>
                </a:lnTo>
                <a:lnTo>
                  <a:pt x="58399" y="430"/>
                </a:lnTo>
                <a:lnTo>
                  <a:pt x="68704" y="132"/>
                </a:lnTo>
                <a:lnTo>
                  <a:pt x="79634" y="0"/>
                </a:lnTo>
                <a:lnTo>
                  <a:pt x="84263" y="918"/>
                </a:lnTo>
                <a:lnTo>
                  <a:pt x="88301" y="2482"/>
                </a:lnTo>
                <a:lnTo>
                  <a:pt x="95329" y="6759"/>
                </a:lnTo>
                <a:lnTo>
                  <a:pt x="101627" y="11835"/>
                </a:lnTo>
                <a:lnTo>
                  <a:pt x="107601" y="17267"/>
                </a:lnTo>
                <a:lnTo>
                  <a:pt x="110528" y="20049"/>
                </a:lnTo>
                <a:lnTo>
                  <a:pt x="112479" y="22856"/>
                </a:lnTo>
                <a:lnTo>
                  <a:pt x="114647" y="28515"/>
                </a:lnTo>
                <a:lnTo>
                  <a:pt x="115610" y="34205"/>
                </a:lnTo>
                <a:lnTo>
                  <a:pt x="115867" y="37055"/>
                </a:lnTo>
                <a:lnTo>
                  <a:pt x="115086" y="39908"/>
                </a:lnTo>
                <a:lnTo>
                  <a:pt x="111678" y="45618"/>
                </a:lnTo>
                <a:lnTo>
                  <a:pt x="110388" y="49427"/>
                </a:lnTo>
                <a:lnTo>
                  <a:pt x="109528" y="53871"/>
                </a:lnTo>
                <a:lnTo>
                  <a:pt x="108955" y="58739"/>
                </a:lnTo>
                <a:lnTo>
                  <a:pt x="107620" y="63889"/>
                </a:lnTo>
                <a:lnTo>
                  <a:pt x="105778" y="69228"/>
                </a:lnTo>
                <a:lnTo>
                  <a:pt x="103597" y="74692"/>
                </a:lnTo>
                <a:lnTo>
                  <a:pt x="101191" y="80239"/>
                </a:lnTo>
                <a:lnTo>
                  <a:pt x="95977" y="91483"/>
                </a:lnTo>
                <a:lnTo>
                  <a:pt x="79199" y="125638"/>
                </a:lnTo>
                <a:lnTo>
                  <a:pt x="77305" y="130396"/>
                </a:lnTo>
                <a:lnTo>
                  <a:pt x="76043" y="134521"/>
                </a:lnTo>
                <a:lnTo>
                  <a:pt x="75201" y="138223"/>
                </a:lnTo>
                <a:lnTo>
                  <a:pt x="73688" y="142596"/>
                </a:lnTo>
                <a:lnTo>
                  <a:pt x="71726" y="147416"/>
                </a:lnTo>
                <a:lnTo>
                  <a:pt x="69466" y="152535"/>
                </a:lnTo>
                <a:lnTo>
                  <a:pt x="67960" y="156900"/>
                </a:lnTo>
                <a:lnTo>
                  <a:pt x="66955" y="160762"/>
                </a:lnTo>
                <a:lnTo>
                  <a:pt x="66285" y="164290"/>
                </a:lnTo>
                <a:lnTo>
                  <a:pt x="65839" y="167594"/>
                </a:lnTo>
                <a:lnTo>
                  <a:pt x="65541" y="170749"/>
                </a:lnTo>
                <a:lnTo>
                  <a:pt x="65210" y="176795"/>
                </a:lnTo>
                <a:lnTo>
                  <a:pt x="64981" y="186761"/>
                </a:lnTo>
                <a:lnTo>
                  <a:pt x="64956" y="192528"/>
                </a:lnTo>
                <a:lnTo>
                  <a:pt x="65905" y="194040"/>
                </a:lnTo>
                <a:lnTo>
                  <a:pt x="67491" y="195047"/>
                </a:lnTo>
                <a:lnTo>
                  <a:pt x="72328" y="196664"/>
                </a:lnTo>
                <a:lnTo>
                  <a:pt x="78069" y="196885"/>
                </a:lnTo>
                <a:lnTo>
                  <a:pt x="82267" y="196944"/>
                </a:lnTo>
                <a:lnTo>
                  <a:pt x="86019" y="196031"/>
                </a:lnTo>
                <a:lnTo>
                  <a:pt x="92726" y="192476"/>
                </a:lnTo>
                <a:lnTo>
                  <a:pt x="98883" y="190261"/>
                </a:lnTo>
                <a:lnTo>
                  <a:pt x="105747" y="188325"/>
                </a:lnTo>
                <a:lnTo>
                  <a:pt x="110244" y="186475"/>
                </a:lnTo>
                <a:lnTo>
                  <a:pt x="115147" y="184289"/>
                </a:lnTo>
                <a:lnTo>
                  <a:pt x="120321" y="182831"/>
                </a:lnTo>
                <a:lnTo>
                  <a:pt x="125675" y="181860"/>
                </a:lnTo>
                <a:lnTo>
                  <a:pt x="131150" y="181212"/>
                </a:lnTo>
                <a:lnTo>
                  <a:pt x="136704" y="179828"/>
                </a:lnTo>
                <a:lnTo>
                  <a:pt x="142312" y="177953"/>
                </a:lnTo>
                <a:lnTo>
                  <a:pt x="147956" y="175750"/>
                </a:lnTo>
                <a:lnTo>
                  <a:pt x="153623" y="173329"/>
                </a:lnTo>
                <a:lnTo>
                  <a:pt x="165001" y="168099"/>
                </a:lnTo>
                <a:lnTo>
                  <a:pt x="169749" y="165371"/>
                </a:lnTo>
                <a:lnTo>
                  <a:pt x="173867" y="162600"/>
                </a:lnTo>
                <a:lnTo>
                  <a:pt x="177565" y="159800"/>
                </a:lnTo>
                <a:lnTo>
                  <a:pt x="181935" y="156980"/>
                </a:lnTo>
                <a:lnTo>
                  <a:pt x="186754" y="154148"/>
                </a:lnTo>
                <a:lnTo>
                  <a:pt x="191871" y="151308"/>
                </a:lnTo>
                <a:lnTo>
                  <a:pt x="197188" y="149414"/>
                </a:lnTo>
                <a:lnTo>
                  <a:pt x="202637" y="148152"/>
                </a:lnTo>
                <a:lnTo>
                  <a:pt x="208175" y="147310"/>
                </a:lnTo>
                <a:lnTo>
                  <a:pt x="212819" y="146749"/>
                </a:lnTo>
                <a:lnTo>
                  <a:pt x="216868" y="146375"/>
                </a:lnTo>
                <a:lnTo>
                  <a:pt x="220520" y="146126"/>
                </a:lnTo>
                <a:lnTo>
                  <a:pt x="223907" y="145007"/>
                </a:lnTo>
                <a:lnTo>
                  <a:pt x="227118" y="143309"/>
                </a:lnTo>
                <a:lnTo>
                  <a:pt x="236396" y="1370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38"/>
          <p:cNvSpPr/>
          <p:nvPr/>
        </p:nvSpPr>
        <p:spPr>
          <a:xfrm>
            <a:off x="3260407" y="2794635"/>
            <a:ext cx="179972" cy="334328"/>
          </a:xfrm>
          <a:custGeom>
            <a:avLst/>
            <a:gdLst/>
            <a:ahLst/>
            <a:cxnLst/>
            <a:rect l="0" t="0" r="0" b="0"/>
            <a:pathLst>
              <a:path w="179972" h="334328">
                <a:moveTo>
                  <a:pt x="0" y="0"/>
                </a:moveTo>
                <a:lnTo>
                  <a:pt x="0" y="4551"/>
                </a:lnTo>
                <a:lnTo>
                  <a:pt x="1905" y="5891"/>
                </a:lnTo>
                <a:lnTo>
                  <a:pt x="5080" y="6785"/>
                </a:lnTo>
                <a:lnTo>
                  <a:pt x="9102" y="7380"/>
                </a:lnTo>
                <a:lnTo>
                  <a:pt x="12735" y="7778"/>
                </a:lnTo>
                <a:lnTo>
                  <a:pt x="16110" y="8042"/>
                </a:lnTo>
                <a:lnTo>
                  <a:pt x="19313" y="8219"/>
                </a:lnTo>
                <a:lnTo>
                  <a:pt x="22400" y="9289"/>
                </a:lnTo>
                <a:lnTo>
                  <a:pt x="25411" y="10955"/>
                </a:lnTo>
                <a:lnTo>
                  <a:pt x="28371" y="13018"/>
                </a:lnTo>
                <a:lnTo>
                  <a:pt x="32249" y="15346"/>
                </a:lnTo>
                <a:lnTo>
                  <a:pt x="36739" y="17851"/>
                </a:lnTo>
                <a:lnTo>
                  <a:pt x="46808" y="23173"/>
                </a:lnTo>
                <a:lnTo>
                  <a:pt x="57634" y="28714"/>
                </a:lnTo>
                <a:lnTo>
                  <a:pt x="62235" y="31525"/>
                </a:lnTo>
                <a:lnTo>
                  <a:pt x="66255" y="34352"/>
                </a:lnTo>
                <a:lnTo>
                  <a:pt x="69888" y="37189"/>
                </a:lnTo>
                <a:lnTo>
                  <a:pt x="74214" y="40985"/>
                </a:lnTo>
                <a:lnTo>
                  <a:pt x="79004" y="45421"/>
                </a:lnTo>
                <a:lnTo>
                  <a:pt x="84102" y="50283"/>
                </a:lnTo>
                <a:lnTo>
                  <a:pt x="89405" y="54477"/>
                </a:lnTo>
                <a:lnTo>
                  <a:pt x="94846" y="58225"/>
                </a:lnTo>
                <a:lnTo>
                  <a:pt x="100378" y="61677"/>
                </a:lnTo>
                <a:lnTo>
                  <a:pt x="105971" y="65883"/>
                </a:lnTo>
                <a:lnTo>
                  <a:pt x="111605" y="70592"/>
                </a:lnTo>
                <a:lnTo>
                  <a:pt x="117266" y="75636"/>
                </a:lnTo>
                <a:lnTo>
                  <a:pt x="121992" y="80904"/>
                </a:lnTo>
                <a:lnTo>
                  <a:pt x="126095" y="86321"/>
                </a:lnTo>
                <a:lnTo>
                  <a:pt x="129784" y="91837"/>
                </a:lnTo>
                <a:lnTo>
                  <a:pt x="134147" y="97420"/>
                </a:lnTo>
                <a:lnTo>
                  <a:pt x="138962" y="103046"/>
                </a:lnTo>
                <a:lnTo>
                  <a:pt x="144076" y="108702"/>
                </a:lnTo>
                <a:lnTo>
                  <a:pt x="147486" y="113426"/>
                </a:lnTo>
                <a:lnTo>
                  <a:pt x="151274" y="121214"/>
                </a:lnTo>
                <a:lnTo>
                  <a:pt x="154190" y="125576"/>
                </a:lnTo>
                <a:lnTo>
                  <a:pt x="158038" y="130390"/>
                </a:lnTo>
                <a:lnTo>
                  <a:pt x="162509" y="135504"/>
                </a:lnTo>
                <a:lnTo>
                  <a:pt x="166441" y="140818"/>
                </a:lnTo>
                <a:lnTo>
                  <a:pt x="170016" y="146266"/>
                </a:lnTo>
                <a:lnTo>
                  <a:pt x="173352" y="151803"/>
                </a:lnTo>
                <a:lnTo>
                  <a:pt x="175575" y="157399"/>
                </a:lnTo>
                <a:lnTo>
                  <a:pt x="177057" y="163035"/>
                </a:lnTo>
                <a:lnTo>
                  <a:pt x="178046" y="168698"/>
                </a:lnTo>
                <a:lnTo>
                  <a:pt x="178705" y="174377"/>
                </a:lnTo>
                <a:lnTo>
                  <a:pt x="179144" y="180069"/>
                </a:lnTo>
                <a:lnTo>
                  <a:pt x="179437" y="185768"/>
                </a:lnTo>
                <a:lnTo>
                  <a:pt x="179762" y="197181"/>
                </a:lnTo>
                <a:lnTo>
                  <a:pt x="179971" y="220030"/>
                </a:lnTo>
                <a:lnTo>
                  <a:pt x="179036" y="226697"/>
                </a:lnTo>
                <a:lnTo>
                  <a:pt x="177460" y="233998"/>
                </a:lnTo>
                <a:lnTo>
                  <a:pt x="175456" y="241724"/>
                </a:lnTo>
                <a:lnTo>
                  <a:pt x="172216" y="248779"/>
                </a:lnTo>
                <a:lnTo>
                  <a:pt x="168151" y="255387"/>
                </a:lnTo>
                <a:lnTo>
                  <a:pt x="163535" y="261698"/>
                </a:lnTo>
                <a:lnTo>
                  <a:pt x="159506" y="267810"/>
                </a:lnTo>
                <a:lnTo>
                  <a:pt x="155868" y="273790"/>
                </a:lnTo>
                <a:lnTo>
                  <a:pt x="152489" y="279681"/>
                </a:lnTo>
                <a:lnTo>
                  <a:pt x="148332" y="285514"/>
                </a:lnTo>
                <a:lnTo>
                  <a:pt x="143656" y="291308"/>
                </a:lnTo>
                <a:lnTo>
                  <a:pt x="138633" y="297075"/>
                </a:lnTo>
                <a:lnTo>
                  <a:pt x="130512" y="306023"/>
                </a:lnTo>
                <a:lnTo>
                  <a:pt x="123728" y="313175"/>
                </a:lnTo>
                <a:lnTo>
                  <a:pt x="104596" y="332589"/>
                </a:lnTo>
                <a:lnTo>
                  <a:pt x="103069" y="333168"/>
                </a:lnTo>
                <a:lnTo>
                  <a:pt x="98831" y="333812"/>
                </a:lnTo>
                <a:lnTo>
                  <a:pt x="94297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39"/>
          <p:cNvSpPr/>
          <p:nvPr/>
        </p:nvSpPr>
        <p:spPr>
          <a:xfrm>
            <a:off x="3569122" y="2897505"/>
            <a:ext cx="231311" cy="197168"/>
          </a:xfrm>
          <a:custGeom>
            <a:avLst/>
            <a:gdLst/>
            <a:ahLst/>
            <a:cxnLst/>
            <a:rect l="0" t="0" r="0" b="0"/>
            <a:pathLst>
              <a:path w="231311" h="197168">
                <a:moveTo>
                  <a:pt x="8467" y="0"/>
                </a:moveTo>
                <a:lnTo>
                  <a:pt x="0" y="0"/>
                </a:lnTo>
                <a:lnTo>
                  <a:pt x="5807" y="5891"/>
                </a:lnTo>
                <a:lnTo>
                  <a:pt x="12669" y="12770"/>
                </a:lnTo>
                <a:lnTo>
                  <a:pt x="14125" y="15181"/>
                </a:lnTo>
                <a:lnTo>
                  <a:pt x="15744" y="20399"/>
                </a:lnTo>
                <a:lnTo>
                  <a:pt x="17129" y="22172"/>
                </a:lnTo>
                <a:lnTo>
                  <a:pt x="19004" y="23354"/>
                </a:lnTo>
                <a:lnTo>
                  <a:pt x="24581" y="25619"/>
                </a:lnTo>
                <a:lnTo>
                  <a:pt x="33409" y="29801"/>
                </a:lnTo>
                <a:lnTo>
                  <a:pt x="37478" y="31297"/>
                </a:lnTo>
                <a:lnTo>
                  <a:pt x="44538" y="32960"/>
                </a:lnTo>
                <a:lnTo>
                  <a:pt x="50852" y="33699"/>
                </a:lnTo>
                <a:lnTo>
                  <a:pt x="53869" y="33896"/>
                </a:lnTo>
                <a:lnTo>
                  <a:pt x="57785" y="34979"/>
                </a:lnTo>
                <a:lnTo>
                  <a:pt x="62301" y="36655"/>
                </a:lnTo>
                <a:lnTo>
                  <a:pt x="67217" y="38724"/>
                </a:lnTo>
                <a:lnTo>
                  <a:pt x="71446" y="40103"/>
                </a:lnTo>
                <a:lnTo>
                  <a:pt x="75218" y="41023"/>
                </a:lnTo>
                <a:lnTo>
                  <a:pt x="78686" y="41636"/>
                </a:lnTo>
                <a:lnTo>
                  <a:pt x="82902" y="42045"/>
                </a:lnTo>
                <a:lnTo>
                  <a:pt x="87618" y="42317"/>
                </a:lnTo>
                <a:lnTo>
                  <a:pt x="92667" y="42499"/>
                </a:lnTo>
                <a:lnTo>
                  <a:pt x="96986" y="43572"/>
                </a:lnTo>
                <a:lnTo>
                  <a:pt x="100817" y="45241"/>
                </a:lnTo>
                <a:lnTo>
                  <a:pt x="104324" y="47305"/>
                </a:lnTo>
                <a:lnTo>
                  <a:pt x="108567" y="48682"/>
                </a:lnTo>
                <a:lnTo>
                  <a:pt x="113300" y="49599"/>
                </a:lnTo>
                <a:lnTo>
                  <a:pt x="118361" y="50211"/>
                </a:lnTo>
                <a:lnTo>
                  <a:pt x="123640" y="51571"/>
                </a:lnTo>
                <a:lnTo>
                  <a:pt x="129064" y="53431"/>
                </a:lnTo>
                <a:lnTo>
                  <a:pt x="134585" y="55623"/>
                </a:lnTo>
                <a:lnTo>
                  <a:pt x="139219" y="57084"/>
                </a:lnTo>
                <a:lnTo>
                  <a:pt x="143260" y="58058"/>
                </a:lnTo>
                <a:lnTo>
                  <a:pt x="146907" y="58708"/>
                </a:lnTo>
                <a:lnTo>
                  <a:pt x="151243" y="59141"/>
                </a:lnTo>
                <a:lnTo>
                  <a:pt x="156038" y="59430"/>
                </a:lnTo>
                <a:lnTo>
                  <a:pt x="161141" y="59622"/>
                </a:lnTo>
                <a:lnTo>
                  <a:pt x="166447" y="60703"/>
                </a:lnTo>
                <a:lnTo>
                  <a:pt x="171889" y="62376"/>
                </a:lnTo>
                <a:lnTo>
                  <a:pt x="177423" y="64444"/>
                </a:lnTo>
                <a:lnTo>
                  <a:pt x="182065" y="65822"/>
                </a:lnTo>
                <a:lnTo>
                  <a:pt x="186111" y="66741"/>
                </a:lnTo>
                <a:lnTo>
                  <a:pt x="189762" y="67354"/>
                </a:lnTo>
                <a:lnTo>
                  <a:pt x="194101" y="68715"/>
                </a:lnTo>
                <a:lnTo>
                  <a:pt x="198898" y="70575"/>
                </a:lnTo>
                <a:lnTo>
                  <a:pt x="211184" y="75853"/>
                </a:lnTo>
                <a:lnTo>
                  <a:pt x="217863" y="81318"/>
                </a:lnTo>
                <a:lnTo>
                  <a:pt x="223135" y="86306"/>
                </a:lnTo>
                <a:lnTo>
                  <a:pt x="230872" y="93829"/>
                </a:lnTo>
                <a:lnTo>
                  <a:pt x="231210" y="98709"/>
                </a:lnTo>
                <a:lnTo>
                  <a:pt x="231310" y="101637"/>
                </a:lnTo>
                <a:lnTo>
                  <a:pt x="226789" y="107055"/>
                </a:lnTo>
                <a:lnTo>
                  <a:pt x="222619" y="111528"/>
                </a:lnTo>
                <a:lnTo>
                  <a:pt x="181071" y="153151"/>
                </a:lnTo>
                <a:lnTo>
                  <a:pt x="176876" y="156393"/>
                </a:lnTo>
                <a:lnTo>
                  <a:pt x="169676" y="159995"/>
                </a:lnTo>
                <a:lnTo>
                  <a:pt x="165470" y="161908"/>
                </a:lnTo>
                <a:lnTo>
                  <a:pt x="155716" y="166574"/>
                </a:lnTo>
                <a:lnTo>
                  <a:pt x="151401" y="169152"/>
                </a:lnTo>
                <a:lnTo>
                  <a:pt x="147571" y="171823"/>
                </a:lnTo>
                <a:lnTo>
                  <a:pt x="140777" y="177330"/>
                </a:lnTo>
                <a:lnTo>
                  <a:pt x="134582" y="182953"/>
                </a:lnTo>
                <a:lnTo>
                  <a:pt x="131596" y="184834"/>
                </a:lnTo>
                <a:lnTo>
                  <a:pt x="125739" y="186923"/>
                </a:lnTo>
                <a:lnTo>
                  <a:pt x="123796" y="188433"/>
                </a:lnTo>
                <a:lnTo>
                  <a:pt x="122501" y="190392"/>
                </a:lnTo>
                <a:lnTo>
                  <a:pt x="121637" y="192650"/>
                </a:lnTo>
                <a:lnTo>
                  <a:pt x="120109" y="194156"/>
                </a:lnTo>
                <a:lnTo>
                  <a:pt x="118138" y="195159"/>
                </a:lnTo>
                <a:lnTo>
                  <a:pt x="111337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40"/>
          <p:cNvSpPr/>
          <p:nvPr/>
        </p:nvSpPr>
        <p:spPr>
          <a:xfrm>
            <a:off x="3946331" y="2820457"/>
            <a:ext cx="325585" cy="230874"/>
          </a:xfrm>
          <a:custGeom>
            <a:avLst/>
            <a:gdLst/>
            <a:ahLst/>
            <a:cxnLst/>
            <a:rect l="0" t="0" r="0" b="0"/>
            <a:pathLst>
              <a:path w="325585" h="230874">
                <a:moveTo>
                  <a:pt x="85601" y="8468"/>
                </a:moveTo>
                <a:lnTo>
                  <a:pt x="81051" y="8468"/>
                </a:lnTo>
                <a:lnTo>
                  <a:pt x="79710" y="7515"/>
                </a:lnTo>
                <a:lnTo>
                  <a:pt x="78816" y="5928"/>
                </a:lnTo>
                <a:lnTo>
                  <a:pt x="77059" y="0"/>
                </a:lnTo>
                <a:lnTo>
                  <a:pt x="72487" y="4477"/>
                </a:lnTo>
                <a:lnTo>
                  <a:pt x="71143" y="6760"/>
                </a:lnTo>
                <a:lnTo>
                  <a:pt x="69651" y="11836"/>
                </a:lnTo>
                <a:lnTo>
                  <a:pt x="67347" y="14523"/>
                </a:lnTo>
                <a:lnTo>
                  <a:pt x="59708" y="20049"/>
                </a:lnTo>
                <a:lnTo>
                  <a:pt x="56909" y="22856"/>
                </a:lnTo>
                <a:lnTo>
                  <a:pt x="55043" y="25680"/>
                </a:lnTo>
                <a:lnTo>
                  <a:pt x="53800" y="28515"/>
                </a:lnTo>
                <a:lnTo>
                  <a:pt x="51065" y="31358"/>
                </a:lnTo>
                <a:lnTo>
                  <a:pt x="42947" y="37056"/>
                </a:lnTo>
                <a:lnTo>
                  <a:pt x="39067" y="40861"/>
                </a:lnTo>
                <a:lnTo>
                  <a:pt x="35529" y="45304"/>
                </a:lnTo>
                <a:lnTo>
                  <a:pt x="32217" y="50170"/>
                </a:lnTo>
                <a:lnTo>
                  <a:pt x="30009" y="54367"/>
                </a:lnTo>
                <a:lnTo>
                  <a:pt x="27556" y="61569"/>
                </a:lnTo>
                <a:lnTo>
                  <a:pt x="24997" y="65777"/>
                </a:lnTo>
                <a:lnTo>
                  <a:pt x="21386" y="70486"/>
                </a:lnTo>
                <a:lnTo>
                  <a:pt x="17073" y="75531"/>
                </a:lnTo>
                <a:lnTo>
                  <a:pt x="14199" y="80799"/>
                </a:lnTo>
                <a:lnTo>
                  <a:pt x="12282" y="86216"/>
                </a:lnTo>
                <a:lnTo>
                  <a:pt x="11004" y="91732"/>
                </a:lnTo>
                <a:lnTo>
                  <a:pt x="9200" y="96362"/>
                </a:lnTo>
                <a:lnTo>
                  <a:pt x="7044" y="100402"/>
                </a:lnTo>
                <a:lnTo>
                  <a:pt x="4655" y="104047"/>
                </a:lnTo>
                <a:lnTo>
                  <a:pt x="3062" y="108382"/>
                </a:lnTo>
                <a:lnTo>
                  <a:pt x="2000" y="113177"/>
                </a:lnTo>
                <a:lnTo>
                  <a:pt x="1292" y="118279"/>
                </a:lnTo>
                <a:lnTo>
                  <a:pt x="820" y="123585"/>
                </a:lnTo>
                <a:lnTo>
                  <a:pt x="505" y="129028"/>
                </a:lnTo>
                <a:lnTo>
                  <a:pt x="156" y="139202"/>
                </a:lnTo>
                <a:lnTo>
                  <a:pt x="0" y="146900"/>
                </a:lnTo>
                <a:lnTo>
                  <a:pt x="911" y="151238"/>
                </a:lnTo>
                <a:lnTo>
                  <a:pt x="2471" y="156035"/>
                </a:lnTo>
                <a:lnTo>
                  <a:pt x="4463" y="161139"/>
                </a:lnTo>
                <a:lnTo>
                  <a:pt x="6744" y="165493"/>
                </a:lnTo>
                <a:lnTo>
                  <a:pt x="9218" y="169349"/>
                </a:lnTo>
                <a:lnTo>
                  <a:pt x="11818" y="172872"/>
                </a:lnTo>
                <a:lnTo>
                  <a:pt x="14709" y="179326"/>
                </a:lnTo>
                <a:lnTo>
                  <a:pt x="15479" y="182381"/>
                </a:lnTo>
                <a:lnTo>
                  <a:pt x="18876" y="188315"/>
                </a:lnTo>
                <a:lnTo>
                  <a:pt x="24513" y="195080"/>
                </a:lnTo>
                <a:lnTo>
                  <a:pt x="33368" y="204436"/>
                </a:lnTo>
                <a:lnTo>
                  <a:pt x="38397" y="207693"/>
                </a:lnTo>
                <a:lnTo>
                  <a:pt x="43654" y="209865"/>
                </a:lnTo>
                <a:lnTo>
                  <a:pt x="49064" y="211312"/>
                </a:lnTo>
                <a:lnTo>
                  <a:pt x="54575" y="213230"/>
                </a:lnTo>
                <a:lnTo>
                  <a:pt x="60155" y="215461"/>
                </a:lnTo>
                <a:lnTo>
                  <a:pt x="65779" y="217900"/>
                </a:lnTo>
                <a:lnTo>
                  <a:pt x="77109" y="223151"/>
                </a:lnTo>
                <a:lnTo>
                  <a:pt x="82797" y="225885"/>
                </a:lnTo>
                <a:lnTo>
                  <a:pt x="88494" y="227708"/>
                </a:lnTo>
                <a:lnTo>
                  <a:pt x="94197" y="228923"/>
                </a:lnTo>
                <a:lnTo>
                  <a:pt x="99904" y="229733"/>
                </a:lnTo>
                <a:lnTo>
                  <a:pt x="106566" y="230273"/>
                </a:lnTo>
                <a:lnTo>
                  <a:pt x="113866" y="230633"/>
                </a:lnTo>
                <a:lnTo>
                  <a:pt x="121589" y="230873"/>
                </a:lnTo>
                <a:lnTo>
                  <a:pt x="128643" y="230080"/>
                </a:lnTo>
                <a:lnTo>
                  <a:pt x="135251" y="228599"/>
                </a:lnTo>
                <a:lnTo>
                  <a:pt x="148626" y="224414"/>
                </a:lnTo>
                <a:lnTo>
                  <a:pt x="188868" y="211189"/>
                </a:lnTo>
                <a:lnTo>
                  <a:pt x="196356" y="208385"/>
                </a:lnTo>
                <a:lnTo>
                  <a:pt x="203252" y="205564"/>
                </a:lnTo>
                <a:lnTo>
                  <a:pt x="209755" y="202730"/>
                </a:lnTo>
                <a:lnTo>
                  <a:pt x="222061" y="197041"/>
                </a:lnTo>
                <a:lnTo>
                  <a:pt x="228009" y="194191"/>
                </a:lnTo>
                <a:lnTo>
                  <a:pt x="234832" y="191338"/>
                </a:lnTo>
                <a:lnTo>
                  <a:pt x="242238" y="188484"/>
                </a:lnTo>
                <a:lnTo>
                  <a:pt x="250034" y="185628"/>
                </a:lnTo>
                <a:lnTo>
                  <a:pt x="257135" y="182772"/>
                </a:lnTo>
                <a:lnTo>
                  <a:pt x="263774" y="179916"/>
                </a:lnTo>
                <a:lnTo>
                  <a:pt x="270106" y="177059"/>
                </a:lnTo>
                <a:lnTo>
                  <a:pt x="279681" y="171345"/>
                </a:lnTo>
                <a:lnTo>
                  <a:pt x="288064" y="164677"/>
                </a:lnTo>
                <a:lnTo>
                  <a:pt x="292966" y="160233"/>
                </a:lnTo>
                <a:lnTo>
                  <a:pt x="298139" y="155364"/>
                </a:lnTo>
                <a:lnTo>
                  <a:pt x="302541" y="150214"/>
                </a:lnTo>
                <a:lnTo>
                  <a:pt x="306428" y="144875"/>
                </a:lnTo>
                <a:lnTo>
                  <a:pt x="309971" y="139411"/>
                </a:lnTo>
                <a:lnTo>
                  <a:pt x="313286" y="134816"/>
                </a:lnTo>
                <a:lnTo>
                  <a:pt x="316448" y="130800"/>
                </a:lnTo>
                <a:lnTo>
                  <a:pt x="319510" y="127170"/>
                </a:lnTo>
                <a:lnTo>
                  <a:pt x="322910" y="120597"/>
                </a:lnTo>
                <a:lnTo>
                  <a:pt x="324422" y="113548"/>
                </a:lnTo>
                <a:lnTo>
                  <a:pt x="324825" y="109001"/>
                </a:lnTo>
                <a:lnTo>
                  <a:pt x="325272" y="99822"/>
                </a:lnTo>
                <a:lnTo>
                  <a:pt x="325472" y="92567"/>
                </a:lnTo>
                <a:lnTo>
                  <a:pt x="325584" y="78577"/>
                </a:lnTo>
                <a:lnTo>
                  <a:pt x="324647" y="74257"/>
                </a:lnTo>
                <a:lnTo>
                  <a:pt x="323070" y="70425"/>
                </a:lnTo>
                <a:lnTo>
                  <a:pt x="318778" y="63627"/>
                </a:lnTo>
                <a:lnTo>
                  <a:pt x="313695" y="57430"/>
                </a:lnTo>
                <a:lnTo>
                  <a:pt x="308262" y="51501"/>
                </a:lnTo>
                <a:lnTo>
                  <a:pt x="305479" y="48587"/>
                </a:lnTo>
                <a:lnTo>
                  <a:pt x="297307" y="42808"/>
                </a:lnTo>
                <a:lnTo>
                  <a:pt x="287325" y="37065"/>
                </a:lnTo>
                <a:lnTo>
                  <a:pt x="276539" y="31338"/>
                </a:lnTo>
                <a:lnTo>
                  <a:pt x="242718" y="14183"/>
                </a:lnTo>
                <a:lnTo>
                  <a:pt x="237018" y="12278"/>
                </a:lnTo>
                <a:lnTo>
                  <a:pt x="231314" y="11008"/>
                </a:lnTo>
                <a:lnTo>
                  <a:pt x="225605" y="10161"/>
                </a:lnTo>
                <a:lnTo>
                  <a:pt x="218942" y="9597"/>
                </a:lnTo>
                <a:lnTo>
                  <a:pt x="211643" y="9221"/>
                </a:lnTo>
                <a:lnTo>
                  <a:pt x="192796" y="8691"/>
                </a:lnTo>
                <a:lnTo>
                  <a:pt x="168862" y="8497"/>
                </a:lnTo>
                <a:lnTo>
                  <a:pt x="137036" y="8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41"/>
          <p:cNvSpPr/>
          <p:nvPr/>
        </p:nvSpPr>
        <p:spPr>
          <a:xfrm>
            <a:off x="988694" y="2931795"/>
            <a:ext cx="325756" cy="214313"/>
          </a:xfrm>
          <a:custGeom>
            <a:avLst/>
            <a:gdLst/>
            <a:ahLst/>
            <a:cxnLst/>
            <a:rect l="0" t="0" r="0" b="0"/>
            <a:pathLst>
              <a:path w="325756" h="214313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10583" y="19108"/>
                </a:lnTo>
                <a:lnTo>
                  <a:pt x="12771" y="21311"/>
                </a:lnTo>
                <a:lnTo>
                  <a:pt x="14229" y="23732"/>
                </a:lnTo>
                <a:lnTo>
                  <a:pt x="15849" y="28962"/>
                </a:lnTo>
                <a:lnTo>
                  <a:pt x="17234" y="30738"/>
                </a:lnTo>
                <a:lnTo>
                  <a:pt x="19109" y="31922"/>
                </a:lnTo>
                <a:lnTo>
                  <a:pt x="21312" y="32711"/>
                </a:lnTo>
                <a:lnTo>
                  <a:pt x="22781" y="34190"/>
                </a:lnTo>
                <a:lnTo>
                  <a:pt x="23760" y="36128"/>
                </a:lnTo>
                <a:lnTo>
                  <a:pt x="24413" y="38373"/>
                </a:lnTo>
                <a:lnTo>
                  <a:pt x="27678" y="43407"/>
                </a:lnTo>
                <a:lnTo>
                  <a:pt x="29882" y="46083"/>
                </a:lnTo>
                <a:lnTo>
                  <a:pt x="32304" y="47867"/>
                </a:lnTo>
                <a:lnTo>
                  <a:pt x="40264" y="51330"/>
                </a:lnTo>
                <a:lnTo>
                  <a:pt x="48654" y="57965"/>
                </a:lnTo>
                <a:lnTo>
                  <a:pt x="54327" y="63227"/>
                </a:lnTo>
                <a:lnTo>
                  <a:pt x="57173" y="65011"/>
                </a:lnTo>
                <a:lnTo>
                  <a:pt x="66682" y="68475"/>
                </a:lnTo>
                <a:lnTo>
                  <a:pt x="75992" y="72660"/>
                </a:lnTo>
                <a:lnTo>
                  <a:pt x="91943" y="80372"/>
                </a:lnTo>
                <a:lnTo>
                  <a:pt x="125775" y="97186"/>
                </a:lnTo>
                <a:lnTo>
                  <a:pt x="134640" y="100344"/>
                </a:lnTo>
                <a:lnTo>
                  <a:pt x="142708" y="102700"/>
                </a:lnTo>
                <a:lnTo>
                  <a:pt x="152643" y="106921"/>
                </a:lnTo>
                <a:lnTo>
                  <a:pt x="163409" y="111973"/>
                </a:lnTo>
                <a:lnTo>
                  <a:pt x="168947" y="114654"/>
                </a:lnTo>
                <a:lnTo>
                  <a:pt x="177640" y="120172"/>
                </a:lnTo>
                <a:lnTo>
                  <a:pt x="185631" y="125800"/>
                </a:lnTo>
                <a:lnTo>
                  <a:pt x="195533" y="131476"/>
                </a:lnTo>
                <a:lnTo>
                  <a:pt x="203744" y="137173"/>
                </a:lnTo>
                <a:lnTo>
                  <a:pt x="211521" y="142881"/>
                </a:lnTo>
                <a:lnTo>
                  <a:pt x="221327" y="148592"/>
                </a:lnTo>
                <a:lnTo>
                  <a:pt x="232035" y="154306"/>
                </a:lnTo>
                <a:lnTo>
                  <a:pt x="242192" y="160020"/>
                </a:lnTo>
                <a:lnTo>
                  <a:pt x="249881" y="165735"/>
                </a:lnTo>
                <a:lnTo>
                  <a:pt x="259014" y="171450"/>
                </a:lnTo>
                <a:lnTo>
                  <a:pt x="268470" y="176212"/>
                </a:lnTo>
                <a:lnTo>
                  <a:pt x="275848" y="178329"/>
                </a:lnTo>
                <a:lnTo>
                  <a:pt x="282302" y="181810"/>
                </a:lnTo>
                <a:lnTo>
                  <a:pt x="288345" y="186531"/>
                </a:lnTo>
                <a:lnTo>
                  <a:pt x="294206" y="191805"/>
                </a:lnTo>
                <a:lnTo>
                  <a:pt x="299839" y="197060"/>
                </a:lnTo>
                <a:lnTo>
                  <a:pt x="315873" y="213004"/>
                </a:lnTo>
                <a:lnTo>
                  <a:pt x="317262" y="213440"/>
                </a:lnTo>
                <a:lnTo>
                  <a:pt x="325755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42"/>
          <p:cNvSpPr/>
          <p:nvPr/>
        </p:nvSpPr>
        <p:spPr>
          <a:xfrm>
            <a:off x="1112442" y="2906077"/>
            <a:ext cx="167718" cy="231459"/>
          </a:xfrm>
          <a:custGeom>
            <a:avLst/>
            <a:gdLst/>
            <a:ahLst/>
            <a:cxnLst/>
            <a:rect l="0" t="0" r="0" b="0"/>
            <a:pathLst>
              <a:path w="167718" h="231459">
                <a:moveTo>
                  <a:pt x="167717" y="0"/>
                </a:moveTo>
                <a:lnTo>
                  <a:pt x="159176" y="0"/>
                </a:lnTo>
                <a:lnTo>
                  <a:pt x="147216" y="11932"/>
                </a:lnTo>
                <a:lnTo>
                  <a:pt x="145477" y="15575"/>
                </a:lnTo>
                <a:lnTo>
                  <a:pt x="144318" y="19908"/>
                </a:lnTo>
                <a:lnTo>
                  <a:pt x="143545" y="24702"/>
                </a:lnTo>
                <a:lnTo>
                  <a:pt x="142078" y="29803"/>
                </a:lnTo>
                <a:lnTo>
                  <a:pt x="140147" y="35109"/>
                </a:lnTo>
                <a:lnTo>
                  <a:pt x="137907" y="40551"/>
                </a:lnTo>
                <a:lnTo>
                  <a:pt x="134509" y="46084"/>
                </a:lnTo>
                <a:lnTo>
                  <a:pt x="130338" y="51678"/>
                </a:lnTo>
                <a:lnTo>
                  <a:pt x="125653" y="57312"/>
                </a:lnTo>
                <a:lnTo>
                  <a:pt x="121577" y="62973"/>
                </a:lnTo>
                <a:lnTo>
                  <a:pt x="117907" y="68652"/>
                </a:lnTo>
                <a:lnTo>
                  <a:pt x="114508" y="74343"/>
                </a:lnTo>
                <a:lnTo>
                  <a:pt x="110337" y="80042"/>
                </a:lnTo>
                <a:lnTo>
                  <a:pt x="105651" y="85746"/>
                </a:lnTo>
                <a:lnTo>
                  <a:pt x="100623" y="91454"/>
                </a:lnTo>
                <a:lnTo>
                  <a:pt x="95365" y="98117"/>
                </a:lnTo>
                <a:lnTo>
                  <a:pt x="89955" y="105416"/>
                </a:lnTo>
                <a:lnTo>
                  <a:pt x="84443" y="113140"/>
                </a:lnTo>
                <a:lnTo>
                  <a:pt x="79816" y="121147"/>
                </a:lnTo>
                <a:lnTo>
                  <a:pt x="75779" y="129342"/>
                </a:lnTo>
                <a:lnTo>
                  <a:pt x="72135" y="137663"/>
                </a:lnTo>
                <a:lnTo>
                  <a:pt x="67801" y="145115"/>
                </a:lnTo>
                <a:lnTo>
                  <a:pt x="63007" y="151989"/>
                </a:lnTo>
                <a:lnTo>
                  <a:pt x="57905" y="158476"/>
                </a:lnTo>
                <a:lnTo>
                  <a:pt x="53552" y="164706"/>
                </a:lnTo>
                <a:lnTo>
                  <a:pt x="49697" y="170764"/>
                </a:lnTo>
                <a:lnTo>
                  <a:pt x="46175" y="176708"/>
                </a:lnTo>
                <a:lnTo>
                  <a:pt x="42874" y="182575"/>
                </a:lnTo>
                <a:lnTo>
                  <a:pt x="36666" y="194175"/>
                </a:lnTo>
                <a:lnTo>
                  <a:pt x="33678" y="198982"/>
                </a:lnTo>
                <a:lnTo>
                  <a:pt x="30733" y="203140"/>
                </a:lnTo>
                <a:lnTo>
                  <a:pt x="27817" y="206864"/>
                </a:lnTo>
                <a:lnTo>
                  <a:pt x="24920" y="210299"/>
                </a:lnTo>
                <a:lnTo>
                  <a:pt x="22037" y="213542"/>
                </a:lnTo>
                <a:lnTo>
                  <a:pt x="19162" y="216656"/>
                </a:lnTo>
                <a:lnTo>
                  <a:pt x="16293" y="218733"/>
                </a:lnTo>
                <a:lnTo>
                  <a:pt x="13428" y="220117"/>
                </a:lnTo>
                <a:lnTo>
                  <a:pt x="10565" y="221040"/>
                </a:lnTo>
                <a:lnTo>
                  <a:pt x="8657" y="222607"/>
                </a:lnTo>
                <a:lnTo>
                  <a:pt x="7384" y="224605"/>
                </a:lnTo>
                <a:lnTo>
                  <a:pt x="5342" y="230104"/>
                </a:lnTo>
                <a:lnTo>
                  <a:pt x="4222" y="230555"/>
                </a:lnTo>
                <a:lnTo>
                  <a:pt x="0" y="231190"/>
                </a:lnTo>
                <a:lnTo>
                  <a:pt x="484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43"/>
          <p:cNvSpPr/>
          <p:nvPr/>
        </p:nvSpPr>
        <p:spPr>
          <a:xfrm>
            <a:off x="1160144" y="3231832"/>
            <a:ext cx="1954532" cy="59999"/>
          </a:xfrm>
          <a:custGeom>
            <a:avLst/>
            <a:gdLst/>
            <a:ahLst/>
            <a:cxnLst/>
            <a:rect l="0" t="0" r="0" b="0"/>
            <a:pathLst>
              <a:path w="1954532" h="59999">
                <a:moveTo>
                  <a:pt x="0" y="42863"/>
                </a:moveTo>
                <a:lnTo>
                  <a:pt x="15601" y="42863"/>
                </a:lnTo>
                <a:lnTo>
                  <a:pt x="17068" y="41910"/>
                </a:lnTo>
                <a:lnTo>
                  <a:pt x="18999" y="40322"/>
                </a:lnTo>
                <a:lnTo>
                  <a:pt x="21239" y="38312"/>
                </a:lnTo>
                <a:lnTo>
                  <a:pt x="23684" y="36971"/>
                </a:lnTo>
                <a:lnTo>
                  <a:pt x="28942" y="35482"/>
                </a:lnTo>
                <a:lnTo>
                  <a:pt x="85796" y="34304"/>
                </a:lnTo>
                <a:lnTo>
                  <a:pt x="135496" y="34290"/>
                </a:lnTo>
                <a:lnTo>
                  <a:pt x="139861" y="35243"/>
                </a:lnTo>
                <a:lnTo>
                  <a:pt x="143723" y="36830"/>
                </a:lnTo>
                <a:lnTo>
                  <a:pt x="147251" y="38841"/>
                </a:lnTo>
                <a:lnTo>
                  <a:pt x="151507" y="40182"/>
                </a:lnTo>
                <a:lnTo>
                  <a:pt x="161317" y="41671"/>
                </a:lnTo>
                <a:lnTo>
                  <a:pt x="177550" y="42509"/>
                </a:lnTo>
                <a:lnTo>
                  <a:pt x="182184" y="43580"/>
                </a:lnTo>
                <a:lnTo>
                  <a:pt x="186226" y="45246"/>
                </a:lnTo>
                <a:lnTo>
                  <a:pt x="189873" y="47309"/>
                </a:lnTo>
                <a:lnTo>
                  <a:pt x="193258" y="48684"/>
                </a:lnTo>
                <a:lnTo>
                  <a:pt x="199557" y="50213"/>
                </a:lnTo>
                <a:lnTo>
                  <a:pt x="229061" y="51328"/>
                </a:lnTo>
                <a:lnTo>
                  <a:pt x="233670" y="52316"/>
                </a:lnTo>
                <a:lnTo>
                  <a:pt x="237695" y="53927"/>
                </a:lnTo>
                <a:lnTo>
                  <a:pt x="241331" y="55954"/>
                </a:lnTo>
                <a:lnTo>
                  <a:pt x="245660" y="57305"/>
                </a:lnTo>
                <a:lnTo>
                  <a:pt x="255550" y="58807"/>
                </a:lnTo>
                <a:lnTo>
                  <a:pt x="315527" y="59998"/>
                </a:lnTo>
                <a:lnTo>
                  <a:pt x="320841" y="59049"/>
                </a:lnTo>
                <a:lnTo>
                  <a:pt x="326289" y="57464"/>
                </a:lnTo>
                <a:lnTo>
                  <a:pt x="331826" y="55454"/>
                </a:lnTo>
                <a:lnTo>
                  <a:pt x="338375" y="54115"/>
                </a:lnTo>
                <a:lnTo>
                  <a:pt x="353272" y="52626"/>
                </a:lnTo>
                <a:lnTo>
                  <a:pt x="391134" y="51540"/>
                </a:lnTo>
                <a:lnTo>
                  <a:pt x="396964" y="50552"/>
                </a:lnTo>
                <a:lnTo>
                  <a:pt x="402755" y="48942"/>
                </a:lnTo>
                <a:lnTo>
                  <a:pt x="408521" y="46915"/>
                </a:lnTo>
                <a:lnTo>
                  <a:pt x="415223" y="45564"/>
                </a:lnTo>
                <a:lnTo>
                  <a:pt x="430288" y="44063"/>
                </a:lnTo>
                <a:lnTo>
                  <a:pt x="437354" y="42711"/>
                </a:lnTo>
                <a:lnTo>
                  <a:pt x="443970" y="40856"/>
                </a:lnTo>
                <a:lnTo>
                  <a:pt x="450285" y="38667"/>
                </a:lnTo>
                <a:lnTo>
                  <a:pt x="456400" y="37208"/>
                </a:lnTo>
                <a:lnTo>
                  <a:pt x="468275" y="35587"/>
                </a:lnTo>
                <a:lnTo>
                  <a:pt x="525774" y="34313"/>
                </a:lnTo>
                <a:lnTo>
                  <a:pt x="561023" y="35244"/>
                </a:lnTo>
                <a:lnTo>
                  <a:pt x="568325" y="36831"/>
                </a:lnTo>
                <a:lnTo>
                  <a:pt x="576051" y="38842"/>
                </a:lnTo>
                <a:lnTo>
                  <a:pt x="583107" y="40182"/>
                </a:lnTo>
                <a:lnTo>
                  <a:pt x="596026" y="41671"/>
                </a:lnTo>
                <a:lnTo>
                  <a:pt x="614010" y="42509"/>
                </a:lnTo>
                <a:lnTo>
                  <a:pt x="619843" y="41675"/>
                </a:lnTo>
                <a:lnTo>
                  <a:pt x="625636" y="40165"/>
                </a:lnTo>
                <a:lnTo>
                  <a:pt x="631403" y="38207"/>
                </a:lnTo>
                <a:lnTo>
                  <a:pt x="637153" y="36901"/>
                </a:lnTo>
                <a:lnTo>
                  <a:pt x="654347" y="35064"/>
                </a:lnTo>
                <a:lnTo>
                  <a:pt x="672459" y="33567"/>
                </a:lnTo>
                <a:lnTo>
                  <a:pt x="679764" y="31903"/>
                </a:lnTo>
                <a:lnTo>
                  <a:pt x="687491" y="29841"/>
                </a:lnTo>
                <a:lnTo>
                  <a:pt x="694547" y="28467"/>
                </a:lnTo>
                <a:lnTo>
                  <a:pt x="707468" y="26939"/>
                </a:lnTo>
                <a:lnTo>
                  <a:pt x="713580" y="25580"/>
                </a:lnTo>
                <a:lnTo>
                  <a:pt x="719561" y="23721"/>
                </a:lnTo>
                <a:lnTo>
                  <a:pt x="725452" y="21529"/>
                </a:lnTo>
                <a:lnTo>
                  <a:pt x="731285" y="20067"/>
                </a:lnTo>
                <a:lnTo>
                  <a:pt x="742846" y="18444"/>
                </a:lnTo>
                <a:lnTo>
                  <a:pt x="764615" y="17530"/>
                </a:lnTo>
                <a:lnTo>
                  <a:pt x="771681" y="18354"/>
                </a:lnTo>
                <a:lnTo>
                  <a:pt x="778297" y="19856"/>
                </a:lnTo>
                <a:lnTo>
                  <a:pt x="784612" y="21810"/>
                </a:lnTo>
                <a:lnTo>
                  <a:pt x="790728" y="23112"/>
                </a:lnTo>
                <a:lnTo>
                  <a:pt x="802602" y="24560"/>
                </a:lnTo>
                <a:lnTo>
                  <a:pt x="808436" y="25898"/>
                </a:lnTo>
                <a:lnTo>
                  <a:pt x="814230" y="27743"/>
                </a:lnTo>
                <a:lnTo>
                  <a:pt x="819997" y="29925"/>
                </a:lnTo>
                <a:lnTo>
                  <a:pt x="825748" y="32333"/>
                </a:lnTo>
                <a:lnTo>
                  <a:pt x="831486" y="34890"/>
                </a:lnTo>
                <a:lnTo>
                  <a:pt x="837217" y="37548"/>
                </a:lnTo>
                <a:lnTo>
                  <a:pt x="842942" y="39319"/>
                </a:lnTo>
                <a:lnTo>
                  <a:pt x="848664" y="40500"/>
                </a:lnTo>
                <a:lnTo>
                  <a:pt x="854384" y="41288"/>
                </a:lnTo>
                <a:lnTo>
                  <a:pt x="860102" y="42765"/>
                </a:lnTo>
                <a:lnTo>
                  <a:pt x="865819" y="44703"/>
                </a:lnTo>
                <a:lnTo>
                  <a:pt x="871535" y="46947"/>
                </a:lnTo>
                <a:lnTo>
                  <a:pt x="876299" y="48443"/>
                </a:lnTo>
                <a:lnTo>
                  <a:pt x="884131" y="50105"/>
                </a:lnTo>
                <a:lnTo>
                  <a:pt x="943022" y="51420"/>
                </a:lnTo>
                <a:lnTo>
                  <a:pt x="948722" y="51425"/>
                </a:lnTo>
                <a:lnTo>
                  <a:pt x="954426" y="50476"/>
                </a:lnTo>
                <a:lnTo>
                  <a:pt x="960134" y="48891"/>
                </a:lnTo>
                <a:lnTo>
                  <a:pt x="965845" y="46881"/>
                </a:lnTo>
                <a:lnTo>
                  <a:pt x="972509" y="45542"/>
                </a:lnTo>
                <a:lnTo>
                  <a:pt x="987534" y="44054"/>
                </a:lnTo>
                <a:lnTo>
                  <a:pt x="994589" y="42704"/>
                </a:lnTo>
                <a:lnTo>
                  <a:pt x="1001197" y="40852"/>
                </a:lnTo>
                <a:lnTo>
                  <a:pt x="1007507" y="38664"/>
                </a:lnTo>
                <a:lnTo>
                  <a:pt x="1013619" y="37206"/>
                </a:lnTo>
                <a:lnTo>
                  <a:pt x="1025490" y="35586"/>
                </a:lnTo>
                <a:lnTo>
                  <a:pt x="1084650" y="34324"/>
                </a:lnTo>
                <a:lnTo>
                  <a:pt x="1112654" y="34293"/>
                </a:lnTo>
                <a:lnTo>
                  <a:pt x="1118007" y="33340"/>
                </a:lnTo>
                <a:lnTo>
                  <a:pt x="1123481" y="31751"/>
                </a:lnTo>
                <a:lnTo>
                  <a:pt x="1129035" y="29740"/>
                </a:lnTo>
                <a:lnTo>
                  <a:pt x="1134643" y="28400"/>
                </a:lnTo>
                <a:lnTo>
                  <a:pt x="1145953" y="26909"/>
                </a:lnTo>
                <a:lnTo>
                  <a:pt x="1167582" y="26071"/>
                </a:lnTo>
                <a:lnTo>
                  <a:pt x="1174628" y="25000"/>
                </a:lnTo>
                <a:lnTo>
                  <a:pt x="1181231" y="23335"/>
                </a:lnTo>
                <a:lnTo>
                  <a:pt x="1187537" y="21272"/>
                </a:lnTo>
                <a:lnTo>
                  <a:pt x="1194599" y="19896"/>
                </a:lnTo>
                <a:lnTo>
                  <a:pt x="1210066" y="18368"/>
                </a:lnTo>
                <a:lnTo>
                  <a:pt x="1230288" y="17507"/>
                </a:lnTo>
                <a:lnTo>
                  <a:pt x="1236434" y="16434"/>
                </a:lnTo>
                <a:lnTo>
                  <a:pt x="1242437" y="14766"/>
                </a:lnTo>
                <a:lnTo>
                  <a:pt x="1248344" y="12702"/>
                </a:lnTo>
                <a:lnTo>
                  <a:pt x="1254187" y="11325"/>
                </a:lnTo>
                <a:lnTo>
                  <a:pt x="1265759" y="9796"/>
                </a:lnTo>
                <a:lnTo>
                  <a:pt x="1302983" y="8680"/>
                </a:lnTo>
                <a:lnTo>
                  <a:pt x="1308710" y="9597"/>
                </a:lnTo>
                <a:lnTo>
                  <a:pt x="1315386" y="11160"/>
                </a:lnTo>
                <a:lnTo>
                  <a:pt x="1322694" y="13155"/>
                </a:lnTo>
                <a:lnTo>
                  <a:pt x="1329472" y="14485"/>
                </a:lnTo>
                <a:lnTo>
                  <a:pt x="1348111" y="16357"/>
                </a:lnTo>
                <a:lnTo>
                  <a:pt x="1365699" y="17864"/>
                </a:lnTo>
                <a:lnTo>
                  <a:pt x="1371476" y="19530"/>
                </a:lnTo>
                <a:lnTo>
                  <a:pt x="1377233" y="21592"/>
                </a:lnTo>
                <a:lnTo>
                  <a:pt x="1382975" y="22967"/>
                </a:lnTo>
                <a:lnTo>
                  <a:pt x="1394436" y="24495"/>
                </a:lnTo>
                <a:lnTo>
                  <a:pt x="1400159" y="25855"/>
                </a:lnTo>
                <a:lnTo>
                  <a:pt x="1405880" y="27714"/>
                </a:lnTo>
                <a:lnTo>
                  <a:pt x="1411598" y="29906"/>
                </a:lnTo>
                <a:lnTo>
                  <a:pt x="1417316" y="30415"/>
                </a:lnTo>
                <a:lnTo>
                  <a:pt x="1423032" y="29802"/>
                </a:lnTo>
                <a:lnTo>
                  <a:pt x="1428748" y="28441"/>
                </a:lnTo>
                <a:lnTo>
                  <a:pt x="1437639" y="26928"/>
                </a:lnTo>
                <a:lnTo>
                  <a:pt x="1495102" y="25732"/>
                </a:lnTo>
                <a:lnTo>
                  <a:pt x="1565565" y="25718"/>
                </a:lnTo>
                <a:lnTo>
                  <a:pt x="1572348" y="24765"/>
                </a:lnTo>
                <a:lnTo>
                  <a:pt x="1579727" y="23178"/>
                </a:lnTo>
                <a:lnTo>
                  <a:pt x="1587504" y="21167"/>
                </a:lnTo>
                <a:lnTo>
                  <a:pt x="1594594" y="19826"/>
                </a:lnTo>
                <a:lnTo>
                  <a:pt x="1607551" y="18337"/>
                </a:lnTo>
                <a:lnTo>
                  <a:pt x="1666854" y="17166"/>
                </a:lnTo>
                <a:lnTo>
                  <a:pt x="1767651" y="17145"/>
                </a:lnTo>
                <a:lnTo>
                  <a:pt x="1774699" y="16193"/>
                </a:lnTo>
                <a:lnTo>
                  <a:pt x="1781303" y="14605"/>
                </a:lnTo>
                <a:lnTo>
                  <a:pt x="1787610" y="12594"/>
                </a:lnTo>
                <a:lnTo>
                  <a:pt x="1793721" y="11253"/>
                </a:lnTo>
                <a:lnTo>
                  <a:pt x="1805589" y="9764"/>
                </a:lnTo>
                <a:lnTo>
                  <a:pt x="1811421" y="8414"/>
                </a:lnTo>
                <a:lnTo>
                  <a:pt x="1817214" y="6562"/>
                </a:lnTo>
                <a:lnTo>
                  <a:pt x="1822982" y="4375"/>
                </a:lnTo>
                <a:lnTo>
                  <a:pt x="1828731" y="2917"/>
                </a:lnTo>
                <a:lnTo>
                  <a:pt x="1840200" y="1296"/>
                </a:lnTo>
                <a:lnTo>
                  <a:pt x="1899884" y="34"/>
                </a:lnTo>
                <a:lnTo>
                  <a:pt x="19545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44"/>
          <p:cNvSpPr/>
          <p:nvPr/>
        </p:nvSpPr>
        <p:spPr>
          <a:xfrm>
            <a:off x="371474" y="3583304"/>
            <a:ext cx="274321" cy="257176"/>
          </a:xfrm>
          <a:custGeom>
            <a:avLst/>
            <a:gdLst/>
            <a:ahLst/>
            <a:cxnLst/>
            <a:rect l="0" t="0" r="0" b="0"/>
            <a:pathLst>
              <a:path w="274321" h="257176">
                <a:moveTo>
                  <a:pt x="0" y="0"/>
                </a:moveTo>
                <a:lnTo>
                  <a:pt x="0" y="8220"/>
                </a:lnTo>
                <a:lnTo>
                  <a:pt x="4551" y="8469"/>
                </a:lnTo>
                <a:lnTo>
                  <a:pt x="5892" y="9456"/>
                </a:lnTo>
                <a:lnTo>
                  <a:pt x="6785" y="11066"/>
                </a:lnTo>
                <a:lnTo>
                  <a:pt x="8220" y="15945"/>
                </a:lnTo>
                <a:lnTo>
                  <a:pt x="13019" y="21341"/>
                </a:lnTo>
                <a:lnTo>
                  <a:pt x="14395" y="23752"/>
                </a:lnTo>
                <a:lnTo>
                  <a:pt x="17283" y="31697"/>
                </a:lnTo>
                <a:lnTo>
                  <a:pt x="21334" y="37266"/>
                </a:lnTo>
                <a:lnTo>
                  <a:pt x="26310" y="42915"/>
                </a:lnTo>
                <a:lnTo>
                  <a:pt x="28970" y="45755"/>
                </a:lnTo>
                <a:lnTo>
                  <a:pt x="31696" y="47649"/>
                </a:lnTo>
                <a:lnTo>
                  <a:pt x="40083" y="51266"/>
                </a:lnTo>
                <a:lnTo>
                  <a:pt x="48601" y="57947"/>
                </a:lnTo>
                <a:lnTo>
                  <a:pt x="57157" y="65959"/>
                </a:lnTo>
                <a:lnTo>
                  <a:pt x="62869" y="71543"/>
                </a:lnTo>
                <a:lnTo>
                  <a:pt x="71122" y="77200"/>
                </a:lnTo>
                <a:lnTo>
                  <a:pt x="75990" y="80042"/>
                </a:lnTo>
                <a:lnTo>
                  <a:pt x="83938" y="85739"/>
                </a:lnTo>
                <a:lnTo>
                  <a:pt x="91599" y="91447"/>
                </a:lnTo>
                <a:lnTo>
                  <a:pt x="96308" y="94302"/>
                </a:lnTo>
                <a:lnTo>
                  <a:pt x="101353" y="97158"/>
                </a:lnTo>
                <a:lnTo>
                  <a:pt x="105669" y="100968"/>
                </a:lnTo>
                <a:lnTo>
                  <a:pt x="109499" y="105412"/>
                </a:lnTo>
                <a:lnTo>
                  <a:pt x="113004" y="110280"/>
                </a:lnTo>
                <a:lnTo>
                  <a:pt x="119439" y="118228"/>
                </a:lnTo>
                <a:lnTo>
                  <a:pt x="122489" y="121682"/>
                </a:lnTo>
                <a:lnTo>
                  <a:pt x="130957" y="128058"/>
                </a:lnTo>
                <a:lnTo>
                  <a:pt x="135882" y="131092"/>
                </a:lnTo>
                <a:lnTo>
                  <a:pt x="140118" y="135020"/>
                </a:lnTo>
                <a:lnTo>
                  <a:pt x="143895" y="139544"/>
                </a:lnTo>
                <a:lnTo>
                  <a:pt x="147365" y="144464"/>
                </a:lnTo>
                <a:lnTo>
                  <a:pt x="151583" y="148697"/>
                </a:lnTo>
                <a:lnTo>
                  <a:pt x="156301" y="152472"/>
                </a:lnTo>
                <a:lnTo>
                  <a:pt x="161351" y="155941"/>
                </a:lnTo>
                <a:lnTo>
                  <a:pt x="166622" y="159205"/>
                </a:lnTo>
                <a:lnTo>
                  <a:pt x="172042" y="162335"/>
                </a:lnTo>
                <a:lnTo>
                  <a:pt x="183143" y="168352"/>
                </a:lnTo>
                <a:lnTo>
                  <a:pt x="194427" y="174201"/>
                </a:lnTo>
                <a:lnTo>
                  <a:pt x="199151" y="178047"/>
                </a:lnTo>
                <a:lnTo>
                  <a:pt x="203252" y="182515"/>
                </a:lnTo>
                <a:lnTo>
                  <a:pt x="206939" y="187400"/>
                </a:lnTo>
                <a:lnTo>
                  <a:pt x="213576" y="195367"/>
                </a:lnTo>
                <a:lnTo>
                  <a:pt x="219700" y="202082"/>
                </a:lnTo>
                <a:lnTo>
                  <a:pt x="228503" y="211219"/>
                </a:lnTo>
                <a:lnTo>
                  <a:pt x="234272" y="217065"/>
                </a:lnTo>
                <a:lnTo>
                  <a:pt x="237144" y="219005"/>
                </a:lnTo>
                <a:lnTo>
                  <a:pt x="242875" y="221161"/>
                </a:lnTo>
                <a:lnTo>
                  <a:pt x="248597" y="224659"/>
                </a:lnTo>
                <a:lnTo>
                  <a:pt x="251457" y="226925"/>
                </a:lnTo>
                <a:lnTo>
                  <a:pt x="253363" y="229389"/>
                </a:lnTo>
                <a:lnTo>
                  <a:pt x="254634" y="231984"/>
                </a:lnTo>
                <a:lnTo>
                  <a:pt x="256673" y="238441"/>
                </a:lnTo>
                <a:lnTo>
                  <a:pt x="262968" y="245608"/>
                </a:lnTo>
                <a:lnTo>
                  <a:pt x="269933" y="252759"/>
                </a:lnTo>
                <a:lnTo>
                  <a:pt x="27432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45"/>
          <p:cNvSpPr/>
          <p:nvPr/>
        </p:nvSpPr>
        <p:spPr>
          <a:xfrm>
            <a:off x="380047" y="3609127"/>
            <a:ext cx="197168" cy="248499"/>
          </a:xfrm>
          <a:custGeom>
            <a:avLst/>
            <a:gdLst/>
            <a:ahLst/>
            <a:cxnLst/>
            <a:rect l="0" t="0" r="0" b="0"/>
            <a:pathLst>
              <a:path w="197168" h="248499">
                <a:moveTo>
                  <a:pt x="197167" y="8468"/>
                </a:moveTo>
                <a:lnTo>
                  <a:pt x="197167" y="1087"/>
                </a:lnTo>
                <a:lnTo>
                  <a:pt x="196215" y="690"/>
                </a:lnTo>
                <a:lnTo>
                  <a:pt x="190323" y="130"/>
                </a:lnTo>
                <a:lnTo>
                  <a:pt x="185236" y="0"/>
                </a:lnTo>
                <a:lnTo>
                  <a:pt x="183498" y="917"/>
                </a:lnTo>
                <a:lnTo>
                  <a:pt x="182339" y="2482"/>
                </a:lnTo>
                <a:lnTo>
                  <a:pt x="180480" y="7285"/>
                </a:lnTo>
                <a:lnTo>
                  <a:pt x="175607" y="12668"/>
                </a:lnTo>
                <a:lnTo>
                  <a:pt x="174221" y="15078"/>
                </a:lnTo>
                <a:lnTo>
                  <a:pt x="171319" y="23973"/>
                </a:lnTo>
                <a:lnTo>
                  <a:pt x="169457" y="28330"/>
                </a:lnTo>
                <a:lnTo>
                  <a:pt x="167264" y="33139"/>
                </a:lnTo>
                <a:lnTo>
                  <a:pt x="164849" y="37298"/>
                </a:lnTo>
                <a:lnTo>
                  <a:pt x="159626" y="44458"/>
                </a:lnTo>
                <a:lnTo>
                  <a:pt x="156900" y="48654"/>
                </a:lnTo>
                <a:lnTo>
                  <a:pt x="154130" y="53356"/>
                </a:lnTo>
                <a:lnTo>
                  <a:pt x="151331" y="58396"/>
                </a:lnTo>
                <a:lnTo>
                  <a:pt x="147560" y="63661"/>
                </a:lnTo>
                <a:lnTo>
                  <a:pt x="143141" y="69076"/>
                </a:lnTo>
                <a:lnTo>
                  <a:pt x="138290" y="74590"/>
                </a:lnTo>
                <a:lnTo>
                  <a:pt x="134103" y="80172"/>
                </a:lnTo>
                <a:lnTo>
                  <a:pt x="130359" y="85798"/>
                </a:lnTo>
                <a:lnTo>
                  <a:pt x="126911" y="91454"/>
                </a:lnTo>
                <a:lnTo>
                  <a:pt x="122708" y="97129"/>
                </a:lnTo>
                <a:lnTo>
                  <a:pt x="118000" y="102818"/>
                </a:lnTo>
                <a:lnTo>
                  <a:pt x="112957" y="108515"/>
                </a:lnTo>
                <a:lnTo>
                  <a:pt x="108642" y="114218"/>
                </a:lnTo>
                <a:lnTo>
                  <a:pt x="104813" y="119926"/>
                </a:lnTo>
                <a:lnTo>
                  <a:pt x="101308" y="125636"/>
                </a:lnTo>
                <a:lnTo>
                  <a:pt x="97066" y="131347"/>
                </a:lnTo>
                <a:lnTo>
                  <a:pt x="92333" y="137060"/>
                </a:lnTo>
                <a:lnTo>
                  <a:pt x="87273" y="142773"/>
                </a:lnTo>
                <a:lnTo>
                  <a:pt x="82947" y="148487"/>
                </a:lnTo>
                <a:lnTo>
                  <a:pt x="79110" y="154201"/>
                </a:lnTo>
                <a:lnTo>
                  <a:pt x="75600" y="159916"/>
                </a:lnTo>
                <a:lnTo>
                  <a:pt x="71355" y="165631"/>
                </a:lnTo>
                <a:lnTo>
                  <a:pt x="66620" y="171346"/>
                </a:lnTo>
                <a:lnTo>
                  <a:pt x="61558" y="177060"/>
                </a:lnTo>
                <a:lnTo>
                  <a:pt x="57231" y="182776"/>
                </a:lnTo>
                <a:lnTo>
                  <a:pt x="53394" y="188490"/>
                </a:lnTo>
                <a:lnTo>
                  <a:pt x="49884" y="194205"/>
                </a:lnTo>
                <a:lnTo>
                  <a:pt x="46591" y="198968"/>
                </a:lnTo>
                <a:lnTo>
                  <a:pt x="43443" y="203095"/>
                </a:lnTo>
                <a:lnTo>
                  <a:pt x="37405" y="210222"/>
                </a:lnTo>
                <a:lnTo>
                  <a:pt x="31547" y="216563"/>
                </a:lnTo>
                <a:lnTo>
                  <a:pt x="22894" y="225489"/>
                </a:lnTo>
                <a:lnTo>
                  <a:pt x="14298" y="234166"/>
                </a:lnTo>
                <a:lnTo>
                  <a:pt x="11437" y="236085"/>
                </a:lnTo>
                <a:lnTo>
                  <a:pt x="5718" y="238219"/>
                </a:lnTo>
                <a:lnTo>
                  <a:pt x="3812" y="239740"/>
                </a:lnTo>
                <a:lnTo>
                  <a:pt x="2541" y="241707"/>
                </a:lnTo>
                <a:lnTo>
                  <a:pt x="0" y="2484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46"/>
          <p:cNvSpPr/>
          <p:nvPr/>
        </p:nvSpPr>
        <p:spPr>
          <a:xfrm>
            <a:off x="782958" y="3471862"/>
            <a:ext cx="162866" cy="411481"/>
          </a:xfrm>
          <a:custGeom>
            <a:avLst/>
            <a:gdLst/>
            <a:ahLst/>
            <a:cxnLst/>
            <a:rect l="0" t="0" r="0" b="0"/>
            <a:pathLst>
              <a:path w="162866" h="411481">
                <a:moveTo>
                  <a:pt x="154301" y="0"/>
                </a:moveTo>
                <a:lnTo>
                  <a:pt x="162865" y="0"/>
                </a:lnTo>
                <a:lnTo>
                  <a:pt x="149855" y="0"/>
                </a:lnTo>
                <a:lnTo>
                  <a:pt x="147527" y="953"/>
                </a:lnTo>
                <a:lnTo>
                  <a:pt x="145023" y="2540"/>
                </a:lnTo>
                <a:lnTo>
                  <a:pt x="142401" y="4551"/>
                </a:lnTo>
                <a:lnTo>
                  <a:pt x="139700" y="6844"/>
                </a:lnTo>
                <a:lnTo>
                  <a:pt x="136947" y="9325"/>
                </a:lnTo>
                <a:lnTo>
                  <a:pt x="134160" y="11932"/>
                </a:lnTo>
                <a:lnTo>
                  <a:pt x="131348" y="13670"/>
                </a:lnTo>
                <a:lnTo>
                  <a:pt x="128522" y="14828"/>
                </a:lnTo>
                <a:lnTo>
                  <a:pt x="125685" y="15601"/>
                </a:lnTo>
                <a:lnTo>
                  <a:pt x="122841" y="17068"/>
                </a:lnTo>
                <a:lnTo>
                  <a:pt x="119993" y="18998"/>
                </a:lnTo>
                <a:lnTo>
                  <a:pt x="117142" y="21238"/>
                </a:lnTo>
                <a:lnTo>
                  <a:pt x="114288" y="23684"/>
                </a:lnTo>
                <a:lnTo>
                  <a:pt x="111434" y="26267"/>
                </a:lnTo>
                <a:lnTo>
                  <a:pt x="105721" y="31677"/>
                </a:lnTo>
                <a:lnTo>
                  <a:pt x="100008" y="37256"/>
                </a:lnTo>
                <a:lnTo>
                  <a:pt x="97151" y="41030"/>
                </a:lnTo>
                <a:lnTo>
                  <a:pt x="94293" y="45451"/>
                </a:lnTo>
                <a:lnTo>
                  <a:pt x="91436" y="50303"/>
                </a:lnTo>
                <a:lnTo>
                  <a:pt x="88579" y="54490"/>
                </a:lnTo>
                <a:lnTo>
                  <a:pt x="85721" y="58234"/>
                </a:lnTo>
                <a:lnTo>
                  <a:pt x="82864" y="61683"/>
                </a:lnTo>
                <a:lnTo>
                  <a:pt x="79054" y="65887"/>
                </a:lnTo>
                <a:lnTo>
                  <a:pt x="69741" y="75638"/>
                </a:lnTo>
                <a:lnTo>
                  <a:pt x="58338" y="87287"/>
                </a:lnTo>
                <a:lnTo>
                  <a:pt x="55083" y="91529"/>
                </a:lnTo>
                <a:lnTo>
                  <a:pt x="51961" y="96262"/>
                </a:lnTo>
                <a:lnTo>
                  <a:pt x="48927" y="101322"/>
                </a:lnTo>
                <a:lnTo>
                  <a:pt x="45952" y="105648"/>
                </a:lnTo>
                <a:lnTo>
                  <a:pt x="43016" y="109485"/>
                </a:lnTo>
                <a:lnTo>
                  <a:pt x="40106" y="112995"/>
                </a:lnTo>
                <a:lnTo>
                  <a:pt x="37214" y="117240"/>
                </a:lnTo>
                <a:lnTo>
                  <a:pt x="34333" y="121975"/>
                </a:lnTo>
                <a:lnTo>
                  <a:pt x="31460" y="127037"/>
                </a:lnTo>
                <a:lnTo>
                  <a:pt x="25728" y="137741"/>
                </a:lnTo>
                <a:lnTo>
                  <a:pt x="14287" y="160135"/>
                </a:lnTo>
                <a:lnTo>
                  <a:pt x="11110" y="171501"/>
                </a:lnTo>
                <a:lnTo>
                  <a:pt x="10263" y="177199"/>
                </a:lnTo>
                <a:lnTo>
                  <a:pt x="6782" y="186070"/>
                </a:lnTo>
                <a:lnTo>
                  <a:pt x="4520" y="189769"/>
                </a:lnTo>
                <a:lnTo>
                  <a:pt x="2007" y="198960"/>
                </a:lnTo>
                <a:lnTo>
                  <a:pt x="890" y="209394"/>
                </a:lnTo>
                <a:lnTo>
                  <a:pt x="394" y="220382"/>
                </a:lnTo>
                <a:lnTo>
                  <a:pt x="114" y="237278"/>
                </a:lnTo>
                <a:lnTo>
                  <a:pt x="0" y="284060"/>
                </a:lnTo>
                <a:lnTo>
                  <a:pt x="2538" y="293254"/>
                </a:lnTo>
                <a:lnTo>
                  <a:pt x="6841" y="302738"/>
                </a:lnTo>
                <a:lnTo>
                  <a:pt x="14619" y="314384"/>
                </a:lnTo>
                <a:lnTo>
                  <a:pt x="17365" y="319127"/>
                </a:lnTo>
                <a:lnTo>
                  <a:pt x="22003" y="328524"/>
                </a:lnTo>
                <a:lnTo>
                  <a:pt x="25567" y="340122"/>
                </a:lnTo>
                <a:lnTo>
                  <a:pt x="29776" y="349921"/>
                </a:lnTo>
                <a:lnTo>
                  <a:pt x="34822" y="358086"/>
                </a:lnTo>
                <a:lnTo>
                  <a:pt x="37501" y="361596"/>
                </a:lnTo>
                <a:lnTo>
                  <a:pt x="40239" y="364889"/>
                </a:lnTo>
                <a:lnTo>
                  <a:pt x="43018" y="368037"/>
                </a:lnTo>
                <a:lnTo>
                  <a:pt x="48644" y="374074"/>
                </a:lnTo>
                <a:lnTo>
                  <a:pt x="54320" y="379933"/>
                </a:lnTo>
                <a:lnTo>
                  <a:pt x="58120" y="382829"/>
                </a:lnTo>
                <a:lnTo>
                  <a:pt x="62558" y="385712"/>
                </a:lnTo>
                <a:lnTo>
                  <a:pt x="67421" y="388586"/>
                </a:lnTo>
                <a:lnTo>
                  <a:pt x="71616" y="390503"/>
                </a:lnTo>
                <a:lnTo>
                  <a:pt x="75366" y="391780"/>
                </a:lnTo>
                <a:lnTo>
                  <a:pt x="78818" y="392632"/>
                </a:lnTo>
                <a:lnTo>
                  <a:pt x="82071" y="394152"/>
                </a:lnTo>
                <a:lnTo>
                  <a:pt x="85193" y="396118"/>
                </a:lnTo>
                <a:lnTo>
                  <a:pt x="88227" y="398381"/>
                </a:lnTo>
                <a:lnTo>
                  <a:pt x="91202" y="399890"/>
                </a:lnTo>
                <a:lnTo>
                  <a:pt x="94137" y="400896"/>
                </a:lnTo>
                <a:lnTo>
                  <a:pt x="97047" y="401567"/>
                </a:lnTo>
                <a:lnTo>
                  <a:pt x="99939" y="402966"/>
                </a:lnTo>
                <a:lnTo>
                  <a:pt x="102820" y="404852"/>
                </a:lnTo>
                <a:lnTo>
                  <a:pt x="105693" y="407061"/>
                </a:lnTo>
                <a:lnTo>
                  <a:pt x="108561" y="408534"/>
                </a:lnTo>
                <a:lnTo>
                  <a:pt x="111425" y="409516"/>
                </a:lnTo>
                <a:lnTo>
                  <a:pt x="114287" y="410171"/>
                </a:lnTo>
                <a:lnTo>
                  <a:pt x="118100" y="410607"/>
                </a:lnTo>
                <a:lnTo>
                  <a:pt x="122547" y="410898"/>
                </a:lnTo>
                <a:lnTo>
                  <a:pt x="131616" y="411221"/>
                </a:lnTo>
                <a:lnTo>
                  <a:pt x="143682" y="411446"/>
                </a:lnTo>
                <a:lnTo>
                  <a:pt x="154301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47"/>
          <p:cNvSpPr/>
          <p:nvPr/>
        </p:nvSpPr>
        <p:spPr>
          <a:xfrm>
            <a:off x="1005839" y="3566160"/>
            <a:ext cx="257176" cy="265748"/>
          </a:xfrm>
          <a:custGeom>
            <a:avLst/>
            <a:gdLst/>
            <a:ahLst/>
            <a:cxnLst/>
            <a:rect l="0" t="0" r="0" b="0"/>
            <a:pathLst>
              <a:path w="257176" h="265748">
                <a:moveTo>
                  <a:pt x="0" y="0"/>
                </a:moveTo>
                <a:lnTo>
                  <a:pt x="8468" y="0"/>
                </a:lnTo>
                <a:lnTo>
                  <a:pt x="8542" y="4551"/>
                </a:lnTo>
                <a:lnTo>
                  <a:pt x="9505" y="6844"/>
                </a:lnTo>
                <a:lnTo>
                  <a:pt x="15411" y="14622"/>
                </a:lnTo>
                <a:lnTo>
                  <a:pt x="20502" y="20151"/>
                </a:lnTo>
                <a:lnTo>
                  <a:pt x="22241" y="22959"/>
                </a:lnTo>
                <a:lnTo>
                  <a:pt x="24172" y="28619"/>
                </a:lnTo>
                <a:lnTo>
                  <a:pt x="27571" y="36849"/>
                </a:lnTo>
                <a:lnTo>
                  <a:pt x="29811" y="41711"/>
                </a:lnTo>
                <a:lnTo>
                  <a:pt x="34840" y="49653"/>
                </a:lnTo>
                <a:lnTo>
                  <a:pt x="41202" y="57310"/>
                </a:lnTo>
                <a:lnTo>
                  <a:pt x="45566" y="62019"/>
                </a:lnTo>
                <a:lnTo>
                  <a:pt x="61706" y="78714"/>
                </a:lnTo>
                <a:lnTo>
                  <a:pt x="64950" y="82956"/>
                </a:lnTo>
                <a:lnTo>
                  <a:pt x="68065" y="87689"/>
                </a:lnTo>
                <a:lnTo>
                  <a:pt x="71094" y="92749"/>
                </a:lnTo>
                <a:lnTo>
                  <a:pt x="75019" y="97075"/>
                </a:lnTo>
                <a:lnTo>
                  <a:pt x="79540" y="100912"/>
                </a:lnTo>
                <a:lnTo>
                  <a:pt x="84459" y="104422"/>
                </a:lnTo>
                <a:lnTo>
                  <a:pt x="89644" y="108667"/>
                </a:lnTo>
                <a:lnTo>
                  <a:pt x="95005" y="113402"/>
                </a:lnTo>
                <a:lnTo>
                  <a:pt x="106042" y="123743"/>
                </a:lnTo>
                <a:lnTo>
                  <a:pt x="129793" y="147011"/>
                </a:lnTo>
                <a:lnTo>
                  <a:pt x="133202" y="151347"/>
                </a:lnTo>
                <a:lnTo>
                  <a:pt x="136426" y="156143"/>
                </a:lnTo>
                <a:lnTo>
                  <a:pt x="139528" y="161245"/>
                </a:lnTo>
                <a:lnTo>
                  <a:pt x="143502" y="166552"/>
                </a:lnTo>
                <a:lnTo>
                  <a:pt x="148055" y="171994"/>
                </a:lnTo>
                <a:lnTo>
                  <a:pt x="152996" y="177528"/>
                </a:lnTo>
                <a:lnTo>
                  <a:pt x="158195" y="182169"/>
                </a:lnTo>
                <a:lnTo>
                  <a:pt x="163566" y="186216"/>
                </a:lnTo>
                <a:lnTo>
                  <a:pt x="169052" y="189866"/>
                </a:lnTo>
                <a:lnTo>
                  <a:pt x="173661" y="194205"/>
                </a:lnTo>
                <a:lnTo>
                  <a:pt x="177687" y="199002"/>
                </a:lnTo>
                <a:lnTo>
                  <a:pt x="181323" y="204105"/>
                </a:lnTo>
                <a:lnTo>
                  <a:pt x="185652" y="208460"/>
                </a:lnTo>
                <a:lnTo>
                  <a:pt x="190443" y="212316"/>
                </a:lnTo>
                <a:lnTo>
                  <a:pt x="195542" y="215839"/>
                </a:lnTo>
                <a:lnTo>
                  <a:pt x="199894" y="219140"/>
                </a:lnTo>
                <a:lnTo>
                  <a:pt x="207270" y="225348"/>
                </a:lnTo>
                <a:lnTo>
                  <a:pt x="213723" y="231282"/>
                </a:lnTo>
                <a:lnTo>
                  <a:pt x="222711" y="239978"/>
                </a:lnTo>
                <a:lnTo>
                  <a:pt x="246907" y="264053"/>
                </a:lnTo>
                <a:lnTo>
                  <a:pt x="248425" y="264618"/>
                </a:lnTo>
                <a:lnTo>
                  <a:pt x="250389" y="264994"/>
                </a:lnTo>
                <a:lnTo>
                  <a:pt x="257175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48"/>
          <p:cNvSpPr/>
          <p:nvPr/>
        </p:nvSpPr>
        <p:spPr>
          <a:xfrm>
            <a:off x="1014412" y="3591877"/>
            <a:ext cx="188593" cy="214314"/>
          </a:xfrm>
          <a:custGeom>
            <a:avLst/>
            <a:gdLst/>
            <a:ahLst/>
            <a:cxnLst/>
            <a:rect l="0" t="0" r="0" b="0"/>
            <a:pathLst>
              <a:path w="188593" h="214314">
                <a:moveTo>
                  <a:pt x="180022" y="0"/>
                </a:moveTo>
                <a:lnTo>
                  <a:pt x="188586" y="0"/>
                </a:lnTo>
                <a:lnTo>
                  <a:pt x="188592" y="4551"/>
                </a:lnTo>
                <a:lnTo>
                  <a:pt x="187641" y="6844"/>
                </a:lnTo>
                <a:lnTo>
                  <a:pt x="184043" y="11932"/>
                </a:lnTo>
                <a:lnTo>
                  <a:pt x="182703" y="15575"/>
                </a:lnTo>
                <a:lnTo>
                  <a:pt x="181809" y="19908"/>
                </a:lnTo>
                <a:lnTo>
                  <a:pt x="181214" y="24702"/>
                </a:lnTo>
                <a:lnTo>
                  <a:pt x="179864" y="29803"/>
                </a:lnTo>
                <a:lnTo>
                  <a:pt x="178012" y="35109"/>
                </a:lnTo>
                <a:lnTo>
                  <a:pt x="175825" y="40551"/>
                </a:lnTo>
                <a:lnTo>
                  <a:pt x="173414" y="46084"/>
                </a:lnTo>
                <a:lnTo>
                  <a:pt x="168195" y="57312"/>
                </a:lnTo>
                <a:lnTo>
                  <a:pt x="164518" y="62973"/>
                </a:lnTo>
                <a:lnTo>
                  <a:pt x="160161" y="68652"/>
                </a:lnTo>
                <a:lnTo>
                  <a:pt x="155351" y="74343"/>
                </a:lnTo>
                <a:lnTo>
                  <a:pt x="150240" y="80042"/>
                </a:lnTo>
                <a:lnTo>
                  <a:pt x="139481" y="91454"/>
                </a:lnTo>
                <a:lnTo>
                  <a:pt x="134897" y="97164"/>
                </a:lnTo>
                <a:lnTo>
                  <a:pt x="130889" y="102876"/>
                </a:lnTo>
                <a:lnTo>
                  <a:pt x="127264" y="108589"/>
                </a:lnTo>
                <a:lnTo>
                  <a:pt x="122943" y="114303"/>
                </a:lnTo>
                <a:lnTo>
                  <a:pt x="118157" y="120017"/>
                </a:lnTo>
                <a:lnTo>
                  <a:pt x="113061" y="125731"/>
                </a:lnTo>
                <a:lnTo>
                  <a:pt x="108712" y="131446"/>
                </a:lnTo>
                <a:lnTo>
                  <a:pt x="104859" y="137161"/>
                </a:lnTo>
                <a:lnTo>
                  <a:pt x="101339" y="142876"/>
                </a:lnTo>
                <a:lnTo>
                  <a:pt x="98039" y="147638"/>
                </a:lnTo>
                <a:lnTo>
                  <a:pt x="94887" y="151765"/>
                </a:lnTo>
                <a:lnTo>
                  <a:pt x="91833" y="155469"/>
                </a:lnTo>
                <a:lnTo>
                  <a:pt x="87892" y="159843"/>
                </a:lnTo>
                <a:lnTo>
                  <a:pt x="78433" y="169784"/>
                </a:lnTo>
                <a:lnTo>
                  <a:pt x="73244" y="174150"/>
                </a:lnTo>
                <a:lnTo>
                  <a:pt x="67879" y="178012"/>
                </a:lnTo>
                <a:lnTo>
                  <a:pt x="62398" y="181540"/>
                </a:lnTo>
                <a:lnTo>
                  <a:pt x="57791" y="184844"/>
                </a:lnTo>
                <a:lnTo>
                  <a:pt x="53767" y="188000"/>
                </a:lnTo>
                <a:lnTo>
                  <a:pt x="50132" y="191056"/>
                </a:lnTo>
                <a:lnTo>
                  <a:pt x="46757" y="194046"/>
                </a:lnTo>
                <a:lnTo>
                  <a:pt x="40466" y="199907"/>
                </a:lnTo>
                <a:lnTo>
                  <a:pt x="37455" y="201852"/>
                </a:lnTo>
                <a:lnTo>
                  <a:pt x="31569" y="204012"/>
                </a:lnTo>
                <a:lnTo>
                  <a:pt x="25778" y="207512"/>
                </a:lnTo>
                <a:lnTo>
                  <a:pt x="18850" y="212969"/>
                </a:lnTo>
                <a:lnTo>
                  <a:pt x="15363" y="213715"/>
                </a:lnTo>
                <a:lnTo>
                  <a:pt x="9914" y="214195"/>
                </a:lnTo>
                <a:lnTo>
                  <a:pt x="4419" y="214278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49"/>
          <p:cNvSpPr/>
          <p:nvPr/>
        </p:nvSpPr>
        <p:spPr>
          <a:xfrm>
            <a:off x="1408747" y="3686175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0"/>
                </a:moveTo>
                <a:lnTo>
                  <a:pt x="11932" y="0"/>
                </a:lnTo>
                <a:lnTo>
                  <a:pt x="15574" y="952"/>
                </a:lnTo>
                <a:lnTo>
                  <a:pt x="19908" y="2540"/>
                </a:lnTo>
                <a:lnTo>
                  <a:pt x="24702" y="4550"/>
                </a:lnTo>
                <a:lnTo>
                  <a:pt x="28851" y="5891"/>
                </a:lnTo>
                <a:lnTo>
                  <a:pt x="32569" y="6785"/>
                </a:lnTo>
                <a:lnTo>
                  <a:pt x="36000" y="7380"/>
                </a:lnTo>
                <a:lnTo>
                  <a:pt x="40192" y="7778"/>
                </a:lnTo>
                <a:lnTo>
                  <a:pt x="44893" y="8042"/>
                </a:lnTo>
                <a:lnTo>
                  <a:pt x="49931" y="8219"/>
                </a:lnTo>
                <a:lnTo>
                  <a:pt x="55195" y="7384"/>
                </a:lnTo>
                <a:lnTo>
                  <a:pt x="60609" y="5875"/>
                </a:lnTo>
                <a:lnTo>
                  <a:pt x="66123" y="3917"/>
                </a:lnTo>
                <a:lnTo>
                  <a:pt x="71705" y="2611"/>
                </a:lnTo>
                <a:lnTo>
                  <a:pt x="77331" y="1740"/>
                </a:lnTo>
                <a:lnTo>
                  <a:pt x="82986" y="1160"/>
                </a:lnTo>
                <a:lnTo>
                  <a:pt x="88662" y="773"/>
                </a:lnTo>
                <a:lnTo>
                  <a:pt x="94350" y="515"/>
                </a:lnTo>
                <a:lnTo>
                  <a:pt x="106703" y="229"/>
                </a:lnTo>
                <a:lnTo>
                  <a:pt x="159668" y="8"/>
                </a:lnTo>
                <a:lnTo>
                  <a:pt x="166453" y="958"/>
                </a:lnTo>
                <a:lnTo>
                  <a:pt x="173833" y="2544"/>
                </a:lnTo>
                <a:lnTo>
                  <a:pt x="181611" y="4553"/>
                </a:lnTo>
                <a:lnTo>
                  <a:pt x="188702" y="5893"/>
                </a:lnTo>
                <a:lnTo>
                  <a:pt x="195334" y="6786"/>
                </a:lnTo>
                <a:lnTo>
                  <a:pt x="201660" y="7381"/>
                </a:lnTo>
                <a:lnTo>
                  <a:pt x="207782" y="7778"/>
                </a:lnTo>
                <a:lnTo>
                  <a:pt x="213769" y="8043"/>
                </a:lnTo>
                <a:lnTo>
                  <a:pt x="225501" y="8337"/>
                </a:lnTo>
                <a:lnTo>
                  <a:pt x="237065" y="8468"/>
                </a:lnTo>
                <a:lnTo>
                  <a:pt x="241863" y="9455"/>
                </a:lnTo>
                <a:lnTo>
                  <a:pt x="246015" y="11066"/>
                </a:lnTo>
                <a:lnTo>
                  <a:pt x="249735" y="13092"/>
                </a:lnTo>
                <a:lnTo>
                  <a:pt x="254120" y="14443"/>
                </a:lnTo>
                <a:lnTo>
                  <a:pt x="258948" y="15344"/>
                </a:lnTo>
                <a:lnTo>
                  <a:pt x="264072" y="15944"/>
                </a:lnTo>
                <a:lnTo>
                  <a:pt x="269393" y="16344"/>
                </a:lnTo>
                <a:lnTo>
                  <a:pt x="274845" y="16611"/>
                </a:lnTo>
                <a:lnTo>
                  <a:pt x="29146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50"/>
          <p:cNvSpPr/>
          <p:nvPr/>
        </p:nvSpPr>
        <p:spPr>
          <a:xfrm>
            <a:off x="1524617" y="3583304"/>
            <a:ext cx="124161" cy="214314"/>
          </a:xfrm>
          <a:custGeom>
            <a:avLst/>
            <a:gdLst/>
            <a:ahLst/>
            <a:cxnLst/>
            <a:rect l="0" t="0" r="0" b="0"/>
            <a:pathLst>
              <a:path w="124161" h="214314">
                <a:moveTo>
                  <a:pt x="12717" y="0"/>
                </a:moveTo>
                <a:lnTo>
                  <a:pt x="0" y="0"/>
                </a:lnTo>
                <a:lnTo>
                  <a:pt x="3927" y="0"/>
                </a:lnTo>
                <a:lnTo>
                  <a:pt x="6588" y="2541"/>
                </a:lnTo>
                <a:lnTo>
                  <a:pt x="8631" y="4552"/>
                </a:lnTo>
                <a:lnTo>
                  <a:pt x="9993" y="6845"/>
                </a:lnTo>
                <a:lnTo>
                  <a:pt x="11507" y="11932"/>
                </a:lnTo>
                <a:lnTo>
                  <a:pt x="14719" y="17369"/>
                </a:lnTo>
                <a:lnTo>
                  <a:pt x="16910" y="20152"/>
                </a:lnTo>
                <a:lnTo>
                  <a:pt x="19322" y="22959"/>
                </a:lnTo>
                <a:lnTo>
                  <a:pt x="21883" y="25784"/>
                </a:lnTo>
                <a:lnTo>
                  <a:pt x="27268" y="31462"/>
                </a:lnTo>
                <a:lnTo>
                  <a:pt x="32837" y="37161"/>
                </a:lnTo>
                <a:lnTo>
                  <a:pt x="35656" y="40967"/>
                </a:lnTo>
                <a:lnTo>
                  <a:pt x="38487" y="45409"/>
                </a:lnTo>
                <a:lnTo>
                  <a:pt x="41327" y="50275"/>
                </a:lnTo>
                <a:lnTo>
                  <a:pt x="43221" y="54472"/>
                </a:lnTo>
                <a:lnTo>
                  <a:pt x="44483" y="58222"/>
                </a:lnTo>
                <a:lnTo>
                  <a:pt x="45324" y="61675"/>
                </a:lnTo>
                <a:lnTo>
                  <a:pt x="46838" y="65882"/>
                </a:lnTo>
                <a:lnTo>
                  <a:pt x="48799" y="70591"/>
                </a:lnTo>
                <a:lnTo>
                  <a:pt x="51059" y="75636"/>
                </a:lnTo>
                <a:lnTo>
                  <a:pt x="56111" y="86322"/>
                </a:lnTo>
                <a:lnTo>
                  <a:pt x="58791" y="91838"/>
                </a:lnTo>
                <a:lnTo>
                  <a:pt x="60578" y="97420"/>
                </a:lnTo>
                <a:lnTo>
                  <a:pt x="61770" y="103047"/>
                </a:lnTo>
                <a:lnTo>
                  <a:pt x="62564" y="108703"/>
                </a:lnTo>
                <a:lnTo>
                  <a:pt x="64046" y="114379"/>
                </a:lnTo>
                <a:lnTo>
                  <a:pt x="65987" y="120068"/>
                </a:lnTo>
                <a:lnTo>
                  <a:pt x="68233" y="125766"/>
                </a:lnTo>
                <a:lnTo>
                  <a:pt x="69730" y="130516"/>
                </a:lnTo>
                <a:lnTo>
                  <a:pt x="70728" y="134636"/>
                </a:lnTo>
                <a:lnTo>
                  <a:pt x="71394" y="138335"/>
                </a:lnTo>
                <a:lnTo>
                  <a:pt x="72790" y="142706"/>
                </a:lnTo>
                <a:lnTo>
                  <a:pt x="74673" y="147525"/>
                </a:lnTo>
                <a:lnTo>
                  <a:pt x="76881" y="152643"/>
                </a:lnTo>
                <a:lnTo>
                  <a:pt x="79306" y="157007"/>
                </a:lnTo>
                <a:lnTo>
                  <a:pt x="81875" y="160869"/>
                </a:lnTo>
                <a:lnTo>
                  <a:pt x="84540" y="164396"/>
                </a:lnTo>
                <a:lnTo>
                  <a:pt x="86316" y="168653"/>
                </a:lnTo>
                <a:lnTo>
                  <a:pt x="87501" y="173395"/>
                </a:lnTo>
                <a:lnTo>
                  <a:pt x="88291" y="178462"/>
                </a:lnTo>
                <a:lnTo>
                  <a:pt x="88817" y="182792"/>
                </a:lnTo>
                <a:lnTo>
                  <a:pt x="89168" y="186632"/>
                </a:lnTo>
                <a:lnTo>
                  <a:pt x="89402" y="190144"/>
                </a:lnTo>
                <a:lnTo>
                  <a:pt x="89662" y="196586"/>
                </a:lnTo>
                <a:lnTo>
                  <a:pt x="89731" y="199638"/>
                </a:lnTo>
                <a:lnTo>
                  <a:pt x="90730" y="201672"/>
                </a:lnTo>
                <a:lnTo>
                  <a:pt x="92348" y="203028"/>
                </a:lnTo>
                <a:lnTo>
                  <a:pt x="94380" y="203932"/>
                </a:lnTo>
                <a:lnTo>
                  <a:pt x="95734" y="205487"/>
                </a:lnTo>
                <a:lnTo>
                  <a:pt x="96637" y="207477"/>
                </a:lnTo>
                <a:lnTo>
                  <a:pt x="97239" y="209756"/>
                </a:lnTo>
                <a:lnTo>
                  <a:pt x="99545" y="211275"/>
                </a:lnTo>
                <a:lnTo>
                  <a:pt x="102987" y="212288"/>
                </a:lnTo>
                <a:lnTo>
                  <a:pt x="113099" y="213913"/>
                </a:lnTo>
                <a:lnTo>
                  <a:pt x="114881" y="214046"/>
                </a:lnTo>
                <a:lnTo>
                  <a:pt x="117021" y="214135"/>
                </a:lnTo>
                <a:lnTo>
                  <a:pt x="12416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51"/>
          <p:cNvSpPr/>
          <p:nvPr/>
        </p:nvSpPr>
        <p:spPr>
          <a:xfrm>
            <a:off x="1768792" y="3574775"/>
            <a:ext cx="273422" cy="222799"/>
          </a:xfrm>
          <a:custGeom>
            <a:avLst/>
            <a:gdLst/>
            <a:ahLst/>
            <a:cxnLst/>
            <a:rect l="0" t="0" r="0" b="0"/>
            <a:pathLst>
              <a:path w="273422" h="222799">
                <a:moveTo>
                  <a:pt x="0" y="42820"/>
                </a:moveTo>
                <a:lnTo>
                  <a:pt x="0" y="38269"/>
                </a:lnTo>
                <a:lnTo>
                  <a:pt x="952" y="36928"/>
                </a:lnTo>
                <a:lnTo>
                  <a:pt x="2540" y="36034"/>
                </a:lnTo>
                <a:lnTo>
                  <a:pt x="4551" y="35439"/>
                </a:lnTo>
                <a:lnTo>
                  <a:pt x="9325" y="32237"/>
                </a:lnTo>
                <a:lnTo>
                  <a:pt x="11932" y="30049"/>
                </a:lnTo>
                <a:lnTo>
                  <a:pt x="14622" y="28591"/>
                </a:lnTo>
                <a:lnTo>
                  <a:pt x="23911" y="25586"/>
                </a:lnTo>
                <a:lnTo>
                  <a:pt x="28324" y="23711"/>
                </a:lnTo>
                <a:lnTo>
                  <a:pt x="38306" y="19087"/>
                </a:lnTo>
                <a:lnTo>
                  <a:pt x="65875" y="5557"/>
                </a:lnTo>
                <a:lnTo>
                  <a:pt x="71539" y="3691"/>
                </a:lnTo>
                <a:lnTo>
                  <a:pt x="77220" y="2446"/>
                </a:lnTo>
                <a:lnTo>
                  <a:pt x="82913" y="1616"/>
                </a:lnTo>
                <a:lnTo>
                  <a:pt x="88613" y="1063"/>
                </a:lnTo>
                <a:lnTo>
                  <a:pt x="94318" y="695"/>
                </a:lnTo>
                <a:lnTo>
                  <a:pt x="100026" y="449"/>
                </a:lnTo>
                <a:lnTo>
                  <a:pt x="111448" y="176"/>
                </a:lnTo>
                <a:lnTo>
                  <a:pt x="129753" y="0"/>
                </a:lnTo>
                <a:lnTo>
                  <a:pt x="133174" y="938"/>
                </a:lnTo>
                <a:lnTo>
                  <a:pt x="139516" y="4521"/>
                </a:lnTo>
                <a:lnTo>
                  <a:pt x="145509" y="9288"/>
                </a:lnTo>
                <a:lnTo>
                  <a:pt x="148441" y="11892"/>
                </a:lnTo>
                <a:lnTo>
                  <a:pt x="150396" y="14582"/>
                </a:lnTo>
                <a:lnTo>
                  <a:pt x="152568" y="20109"/>
                </a:lnTo>
                <a:lnTo>
                  <a:pt x="153533" y="25741"/>
                </a:lnTo>
                <a:lnTo>
                  <a:pt x="153790" y="28576"/>
                </a:lnTo>
                <a:lnTo>
                  <a:pt x="153009" y="31419"/>
                </a:lnTo>
                <a:lnTo>
                  <a:pt x="149602" y="37118"/>
                </a:lnTo>
                <a:lnTo>
                  <a:pt x="147359" y="40924"/>
                </a:lnTo>
                <a:lnTo>
                  <a:pt x="144912" y="45366"/>
                </a:lnTo>
                <a:lnTo>
                  <a:pt x="142328" y="50232"/>
                </a:lnTo>
                <a:lnTo>
                  <a:pt x="139653" y="54429"/>
                </a:lnTo>
                <a:lnTo>
                  <a:pt x="136917" y="58179"/>
                </a:lnTo>
                <a:lnTo>
                  <a:pt x="131337" y="64886"/>
                </a:lnTo>
                <a:lnTo>
                  <a:pt x="125682" y="71042"/>
                </a:lnTo>
                <a:lnTo>
                  <a:pt x="117143" y="79863"/>
                </a:lnTo>
                <a:lnTo>
                  <a:pt x="115243" y="82755"/>
                </a:lnTo>
                <a:lnTo>
                  <a:pt x="113131" y="88509"/>
                </a:lnTo>
                <a:lnTo>
                  <a:pt x="111616" y="90424"/>
                </a:lnTo>
                <a:lnTo>
                  <a:pt x="109653" y="91701"/>
                </a:lnTo>
                <a:lnTo>
                  <a:pt x="102988" y="94210"/>
                </a:lnTo>
                <a:lnTo>
                  <a:pt x="107456" y="89691"/>
                </a:lnTo>
                <a:lnTo>
                  <a:pt x="109737" y="88354"/>
                </a:lnTo>
                <a:lnTo>
                  <a:pt x="117499" y="85522"/>
                </a:lnTo>
                <a:lnTo>
                  <a:pt x="123024" y="81483"/>
                </a:lnTo>
                <a:lnTo>
                  <a:pt x="126784" y="80025"/>
                </a:lnTo>
                <a:lnTo>
                  <a:pt x="131195" y="79053"/>
                </a:lnTo>
                <a:lnTo>
                  <a:pt x="136041" y="78406"/>
                </a:lnTo>
                <a:lnTo>
                  <a:pt x="141176" y="77021"/>
                </a:lnTo>
                <a:lnTo>
                  <a:pt x="146505" y="75146"/>
                </a:lnTo>
                <a:lnTo>
                  <a:pt x="151963" y="72943"/>
                </a:lnTo>
                <a:lnTo>
                  <a:pt x="157506" y="71474"/>
                </a:lnTo>
                <a:lnTo>
                  <a:pt x="163106" y="70495"/>
                </a:lnTo>
                <a:lnTo>
                  <a:pt x="168745" y="69842"/>
                </a:lnTo>
                <a:lnTo>
                  <a:pt x="174409" y="69407"/>
                </a:lnTo>
                <a:lnTo>
                  <a:pt x="180090" y="69117"/>
                </a:lnTo>
                <a:lnTo>
                  <a:pt x="191483" y="68795"/>
                </a:lnTo>
                <a:lnTo>
                  <a:pt x="202896" y="68652"/>
                </a:lnTo>
                <a:lnTo>
                  <a:pt x="208606" y="69566"/>
                </a:lnTo>
                <a:lnTo>
                  <a:pt x="214318" y="71128"/>
                </a:lnTo>
                <a:lnTo>
                  <a:pt x="220031" y="73122"/>
                </a:lnTo>
                <a:lnTo>
                  <a:pt x="225745" y="74451"/>
                </a:lnTo>
                <a:lnTo>
                  <a:pt x="231459" y="75337"/>
                </a:lnTo>
                <a:lnTo>
                  <a:pt x="237174" y="75928"/>
                </a:lnTo>
                <a:lnTo>
                  <a:pt x="241936" y="78227"/>
                </a:lnTo>
                <a:lnTo>
                  <a:pt x="246063" y="81664"/>
                </a:lnTo>
                <a:lnTo>
                  <a:pt x="249767" y="85861"/>
                </a:lnTo>
                <a:lnTo>
                  <a:pt x="254141" y="89611"/>
                </a:lnTo>
                <a:lnTo>
                  <a:pt x="258963" y="93064"/>
                </a:lnTo>
                <a:lnTo>
                  <a:pt x="264082" y="96318"/>
                </a:lnTo>
                <a:lnTo>
                  <a:pt x="267494" y="99441"/>
                </a:lnTo>
                <a:lnTo>
                  <a:pt x="269770" y="102474"/>
                </a:lnTo>
                <a:lnTo>
                  <a:pt x="271286" y="105449"/>
                </a:lnTo>
                <a:lnTo>
                  <a:pt x="272298" y="109338"/>
                </a:lnTo>
                <a:lnTo>
                  <a:pt x="272972" y="113835"/>
                </a:lnTo>
                <a:lnTo>
                  <a:pt x="273421" y="118738"/>
                </a:lnTo>
                <a:lnTo>
                  <a:pt x="272768" y="122959"/>
                </a:lnTo>
                <a:lnTo>
                  <a:pt x="271380" y="126726"/>
                </a:lnTo>
                <a:lnTo>
                  <a:pt x="269503" y="130190"/>
                </a:lnTo>
                <a:lnTo>
                  <a:pt x="259645" y="149437"/>
                </a:lnTo>
                <a:lnTo>
                  <a:pt x="254145" y="160372"/>
                </a:lnTo>
                <a:lnTo>
                  <a:pt x="250393" y="165955"/>
                </a:lnTo>
                <a:lnTo>
                  <a:pt x="245986" y="171583"/>
                </a:lnTo>
                <a:lnTo>
                  <a:pt x="241143" y="177239"/>
                </a:lnTo>
                <a:lnTo>
                  <a:pt x="236010" y="181963"/>
                </a:lnTo>
                <a:lnTo>
                  <a:pt x="230682" y="186064"/>
                </a:lnTo>
                <a:lnTo>
                  <a:pt x="225226" y="189751"/>
                </a:lnTo>
                <a:lnTo>
                  <a:pt x="219683" y="193162"/>
                </a:lnTo>
                <a:lnTo>
                  <a:pt x="214083" y="196387"/>
                </a:lnTo>
                <a:lnTo>
                  <a:pt x="208444" y="199491"/>
                </a:lnTo>
                <a:lnTo>
                  <a:pt x="203733" y="202512"/>
                </a:lnTo>
                <a:lnTo>
                  <a:pt x="195958" y="208409"/>
                </a:lnTo>
                <a:lnTo>
                  <a:pt x="191598" y="211315"/>
                </a:lnTo>
                <a:lnTo>
                  <a:pt x="186787" y="214205"/>
                </a:lnTo>
                <a:lnTo>
                  <a:pt x="181675" y="217084"/>
                </a:lnTo>
                <a:lnTo>
                  <a:pt x="173454" y="220283"/>
                </a:lnTo>
                <a:lnTo>
                  <a:pt x="165673" y="221704"/>
                </a:lnTo>
                <a:lnTo>
                  <a:pt x="160931" y="222084"/>
                </a:lnTo>
                <a:lnTo>
                  <a:pt x="148735" y="222692"/>
                </a:lnTo>
                <a:lnTo>
                  <a:pt x="142071" y="222798"/>
                </a:lnTo>
                <a:lnTo>
                  <a:pt x="139482" y="221860"/>
                </a:lnTo>
                <a:lnTo>
                  <a:pt x="131286" y="216942"/>
                </a:lnTo>
                <a:lnTo>
                  <a:pt x="122825" y="214109"/>
                </a:lnTo>
                <a:lnTo>
                  <a:pt x="119983" y="212258"/>
                </a:lnTo>
                <a:lnTo>
                  <a:pt x="111442" y="2056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52"/>
          <p:cNvSpPr/>
          <p:nvPr/>
        </p:nvSpPr>
        <p:spPr>
          <a:xfrm>
            <a:off x="2008822" y="3497942"/>
            <a:ext cx="248558" cy="325358"/>
          </a:xfrm>
          <a:custGeom>
            <a:avLst/>
            <a:gdLst/>
            <a:ahLst/>
            <a:cxnLst/>
            <a:rect l="0" t="0" r="0" b="0"/>
            <a:pathLst>
              <a:path w="248558" h="325358">
                <a:moveTo>
                  <a:pt x="0" y="16783"/>
                </a:moveTo>
                <a:lnTo>
                  <a:pt x="4551" y="16783"/>
                </a:lnTo>
                <a:lnTo>
                  <a:pt x="5891" y="15830"/>
                </a:lnTo>
                <a:lnTo>
                  <a:pt x="6785" y="14243"/>
                </a:lnTo>
                <a:lnTo>
                  <a:pt x="8219" y="9402"/>
                </a:lnTo>
                <a:lnTo>
                  <a:pt x="9290" y="9005"/>
                </a:lnTo>
                <a:lnTo>
                  <a:pt x="13019" y="8563"/>
                </a:lnTo>
                <a:lnTo>
                  <a:pt x="15347" y="7493"/>
                </a:lnTo>
                <a:lnTo>
                  <a:pt x="20473" y="3764"/>
                </a:lnTo>
                <a:lnTo>
                  <a:pt x="23174" y="2388"/>
                </a:lnTo>
                <a:lnTo>
                  <a:pt x="28714" y="860"/>
                </a:lnTo>
                <a:lnTo>
                  <a:pt x="32478" y="453"/>
                </a:lnTo>
                <a:lnTo>
                  <a:pt x="36892" y="181"/>
                </a:lnTo>
                <a:lnTo>
                  <a:pt x="41740" y="0"/>
                </a:lnTo>
                <a:lnTo>
                  <a:pt x="46876" y="832"/>
                </a:lnTo>
                <a:lnTo>
                  <a:pt x="52206" y="2339"/>
                </a:lnTo>
                <a:lnTo>
                  <a:pt x="57664" y="4296"/>
                </a:lnTo>
                <a:lnTo>
                  <a:pt x="62255" y="5601"/>
                </a:lnTo>
                <a:lnTo>
                  <a:pt x="69896" y="7050"/>
                </a:lnTo>
                <a:lnTo>
                  <a:pt x="75173" y="8390"/>
                </a:lnTo>
                <a:lnTo>
                  <a:pt x="81548" y="10235"/>
                </a:lnTo>
                <a:lnTo>
                  <a:pt x="88655" y="12417"/>
                </a:lnTo>
                <a:lnTo>
                  <a:pt x="95298" y="13872"/>
                </a:lnTo>
                <a:lnTo>
                  <a:pt x="101632" y="14842"/>
                </a:lnTo>
                <a:lnTo>
                  <a:pt x="107760" y="15489"/>
                </a:lnTo>
                <a:lnTo>
                  <a:pt x="113750" y="16873"/>
                </a:lnTo>
                <a:lnTo>
                  <a:pt x="119648" y="18748"/>
                </a:lnTo>
                <a:lnTo>
                  <a:pt x="125485" y="20950"/>
                </a:lnTo>
                <a:lnTo>
                  <a:pt x="132235" y="24324"/>
                </a:lnTo>
                <a:lnTo>
                  <a:pt x="139591" y="28478"/>
                </a:lnTo>
                <a:lnTo>
                  <a:pt x="147353" y="33152"/>
                </a:lnTo>
                <a:lnTo>
                  <a:pt x="154433" y="37220"/>
                </a:lnTo>
                <a:lnTo>
                  <a:pt x="167380" y="44281"/>
                </a:lnTo>
                <a:lnTo>
                  <a:pt x="173499" y="48450"/>
                </a:lnTo>
                <a:lnTo>
                  <a:pt x="179483" y="53134"/>
                </a:lnTo>
                <a:lnTo>
                  <a:pt x="185378" y="58162"/>
                </a:lnTo>
                <a:lnTo>
                  <a:pt x="190260" y="63419"/>
                </a:lnTo>
                <a:lnTo>
                  <a:pt x="194468" y="68829"/>
                </a:lnTo>
                <a:lnTo>
                  <a:pt x="198225" y="74340"/>
                </a:lnTo>
                <a:lnTo>
                  <a:pt x="202635" y="79919"/>
                </a:lnTo>
                <a:lnTo>
                  <a:pt x="207480" y="85543"/>
                </a:lnTo>
                <a:lnTo>
                  <a:pt x="212615" y="91198"/>
                </a:lnTo>
                <a:lnTo>
                  <a:pt x="216991" y="96873"/>
                </a:lnTo>
                <a:lnTo>
                  <a:pt x="220861" y="102561"/>
                </a:lnTo>
                <a:lnTo>
                  <a:pt x="224393" y="108258"/>
                </a:lnTo>
                <a:lnTo>
                  <a:pt x="227700" y="114914"/>
                </a:lnTo>
                <a:lnTo>
                  <a:pt x="230858" y="122209"/>
                </a:lnTo>
                <a:lnTo>
                  <a:pt x="233915" y="129929"/>
                </a:lnTo>
                <a:lnTo>
                  <a:pt x="236906" y="136981"/>
                </a:lnTo>
                <a:lnTo>
                  <a:pt x="242769" y="149897"/>
                </a:lnTo>
                <a:lnTo>
                  <a:pt x="244714" y="156960"/>
                </a:lnTo>
                <a:lnTo>
                  <a:pt x="246010" y="164527"/>
                </a:lnTo>
                <a:lnTo>
                  <a:pt x="246874" y="172429"/>
                </a:lnTo>
                <a:lnTo>
                  <a:pt x="247450" y="180554"/>
                </a:lnTo>
                <a:lnTo>
                  <a:pt x="247834" y="188829"/>
                </a:lnTo>
                <a:lnTo>
                  <a:pt x="248375" y="211587"/>
                </a:lnTo>
                <a:lnTo>
                  <a:pt x="248557" y="236343"/>
                </a:lnTo>
                <a:lnTo>
                  <a:pt x="247620" y="243166"/>
                </a:lnTo>
                <a:lnTo>
                  <a:pt x="246043" y="250572"/>
                </a:lnTo>
                <a:lnTo>
                  <a:pt x="244038" y="258368"/>
                </a:lnTo>
                <a:lnTo>
                  <a:pt x="242702" y="264517"/>
                </a:lnTo>
                <a:lnTo>
                  <a:pt x="241218" y="273889"/>
                </a:lnTo>
                <a:lnTo>
                  <a:pt x="235478" y="283770"/>
                </a:lnTo>
                <a:lnTo>
                  <a:pt x="228482" y="293559"/>
                </a:lnTo>
                <a:lnTo>
                  <a:pt x="225372" y="301084"/>
                </a:lnTo>
                <a:lnTo>
                  <a:pt x="221450" y="307604"/>
                </a:lnTo>
                <a:lnTo>
                  <a:pt x="215723" y="315000"/>
                </a:lnTo>
                <a:lnTo>
                  <a:pt x="214939" y="318551"/>
                </a:lnTo>
                <a:lnTo>
                  <a:pt x="214316" y="325357"/>
                </a:lnTo>
                <a:lnTo>
                  <a:pt x="214312" y="3168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53"/>
          <p:cNvSpPr/>
          <p:nvPr/>
        </p:nvSpPr>
        <p:spPr>
          <a:xfrm>
            <a:off x="2437482" y="3480539"/>
            <a:ext cx="128553" cy="402804"/>
          </a:xfrm>
          <a:custGeom>
            <a:avLst/>
            <a:gdLst/>
            <a:ahLst/>
            <a:cxnLst/>
            <a:rect l="0" t="0" r="0" b="0"/>
            <a:pathLst>
              <a:path w="128553" h="402804">
                <a:moveTo>
                  <a:pt x="111407" y="8468"/>
                </a:moveTo>
                <a:lnTo>
                  <a:pt x="106857" y="8468"/>
                </a:lnTo>
                <a:lnTo>
                  <a:pt x="105516" y="7515"/>
                </a:lnTo>
                <a:lnTo>
                  <a:pt x="104622" y="5928"/>
                </a:lnTo>
                <a:lnTo>
                  <a:pt x="102866" y="0"/>
                </a:lnTo>
                <a:lnTo>
                  <a:pt x="100309" y="2482"/>
                </a:lnTo>
                <a:lnTo>
                  <a:pt x="90065" y="12669"/>
                </a:lnTo>
                <a:lnTo>
                  <a:pt x="87654" y="16031"/>
                </a:lnTo>
                <a:lnTo>
                  <a:pt x="85095" y="20177"/>
                </a:lnTo>
                <a:lnTo>
                  <a:pt x="82435" y="24847"/>
                </a:lnTo>
                <a:lnTo>
                  <a:pt x="79710" y="28912"/>
                </a:lnTo>
                <a:lnTo>
                  <a:pt x="76941" y="32575"/>
                </a:lnTo>
                <a:lnTo>
                  <a:pt x="74142" y="35969"/>
                </a:lnTo>
                <a:lnTo>
                  <a:pt x="70372" y="40137"/>
                </a:lnTo>
                <a:lnTo>
                  <a:pt x="61102" y="49848"/>
                </a:lnTo>
                <a:lnTo>
                  <a:pt x="56915" y="55105"/>
                </a:lnTo>
                <a:lnTo>
                  <a:pt x="53172" y="60515"/>
                </a:lnTo>
                <a:lnTo>
                  <a:pt x="49724" y="66025"/>
                </a:lnTo>
                <a:lnTo>
                  <a:pt x="46472" y="71605"/>
                </a:lnTo>
                <a:lnTo>
                  <a:pt x="43353" y="77229"/>
                </a:lnTo>
                <a:lnTo>
                  <a:pt x="37346" y="88559"/>
                </a:lnTo>
                <a:lnTo>
                  <a:pt x="31501" y="99944"/>
                </a:lnTo>
                <a:lnTo>
                  <a:pt x="28609" y="106599"/>
                </a:lnTo>
                <a:lnTo>
                  <a:pt x="25728" y="113894"/>
                </a:lnTo>
                <a:lnTo>
                  <a:pt x="22856" y="121614"/>
                </a:lnTo>
                <a:lnTo>
                  <a:pt x="19988" y="128667"/>
                </a:lnTo>
                <a:lnTo>
                  <a:pt x="17123" y="135273"/>
                </a:lnTo>
                <a:lnTo>
                  <a:pt x="14261" y="141582"/>
                </a:lnTo>
                <a:lnTo>
                  <a:pt x="11082" y="153672"/>
                </a:lnTo>
                <a:lnTo>
                  <a:pt x="8716" y="165396"/>
                </a:lnTo>
                <a:lnTo>
                  <a:pt x="6751" y="171189"/>
                </a:lnTo>
                <a:lnTo>
                  <a:pt x="4489" y="176956"/>
                </a:lnTo>
                <a:lnTo>
                  <a:pt x="2981" y="183659"/>
                </a:lnTo>
                <a:lnTo>
                  <a:pt x="1976" y="190984"/>
                </a:lnTo>
                <a:lnTo>
                  <a:pt x="1305" y="198725"/>
                </a:lnTo>
                <a:lnTo>
                  <a:pt x="859" y="205791"/>
                </a:lnTo>
                <a:lnTo>
                  <a:pt x="362" y="218722"/>
                </a:lnTo>
                <a:lnTo>
                  <a:pt x="83" y="236712"/>
                </a:lnTo>
                <a:lnTo>
                  <a:pt x="0" y="254108"/>
                </a:lnTo>
                <a:lnTo>
                  <a:pt x="2520" y="265596"/>
                </a:lnTo>
                <a:lnTo>
                  <a:pt x="5863" y="277052"/>
                </a:lnTo>
                <a:lnTo>
                  <a:pt x="7349" y="288494"/>
                </a:lnTo>
                <a:lnTo>
                  <a:pt x="10549" y="299929"/>
                </a:lnTo>
                <a:lnTo>
                  <a:pt x="12736" y="305645"/>
                </a:lnTo>
                <a:lnTo>
                  <a:pt x="15146" y="311361"/>
                </a:lnTo>
                <a:lnTo>
                  <a:pt x="17706" y="317077"/>
                </a:lnTo>
                <a:lnTo>
                  <a:pt x="23090" y="328507"/>
                </a:lnTo>
                <a:lnTo>
                  <a:pt x="28658" y="339938"/>
                </a:lnTo>
                <a:lnTo>
                  <a:pt x="31476" y="344700"/>
                </a:lnTo>
                <a:lnTo>
                  <a:pt x="34307" y="348828"/>
                </a:lnTo>
                <a:lnTo>
                  <a:pt x="37147" y="352532"/>
                </a:lnTo>
                <a:lnTo>
                  <a:pt x="40946" y="356906"/>
                </a:lnTo>
                <a:lnTo>
                  <a:pt x="45383" y="361728"/>
                </a:lnTo>
                <a:lnTo>
                  <a:pt x="50246" y="366847"/>
                </a:lnTo>
                <a:lnTo>
                  <a:pt x="54441" y="370260"/>
                </a:lnTo>
                <a:lnTo>
                  <a:pt x="58190" y="372535"/>
                </a:lnTo>
                <a:lnTo>
                  <a:pt x="61641" y="374052"/>
                </a:lnTo>
                <a:lnTo>
                  <a:pt x="64895" y="376015"/>
                </a:lnTo>
                <a:lnTo>
                  <a:pt x="68017" y="378277"/>
                </a:lnTo>
                <a:lnTo>
                  <a:pt x="71050" y="380738"/>
                </a:lnTo>
                <a:lnTo>
                  <a:pt x="74978" y="383330"/>
                </a:lnTo>
                <a:lnTo>
                  <a:pt x="79501" y="386011"/>
                </a:lnTo>
                <a:lnTo>
                  <a:pt x="84422" y="388751"/>
                </a:lnTo>
                <a:lnTo>
                  <a:pt x="88654" y="390578"/>
                </a:lnTo>
                <a:lnTo>
                  <a:pt x="92429" y="391795"/>
                </a:lnTo>
                <a:lnTo>
                  <a:pt x="95898" y="392607"/>
                </a:lnTo>
                <a:lnTo>
                  <a:pt x="100115" y="394101"/>
                </a:lnTo>
                <a:lnTo>
                  <a:pt x="104832" y="396049"/>
                </a:lnTo>
                <a:lnTo>
                  <a:pt x="109881" y="398300"/>
                </a:lnTo>
                <a:lnTo>
                  <a:pt x="114200" y="399801"/>
                </a:lnTo>
                <a:lnTo>
                  <a:pt x="118031" y="400802"/>
                </a:lnTo>
                <a:lnTo>
                  <a:pt x="128552" y="4028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54"/>
          <p:cNvSpPr/>
          <p:nvPr/>
        </p:nvSpPr>
        <p:spPr>
          <a:xfrm>
            <a:off x="2604753" y="3592230"/>
            <a:ext cx="218457" cy="231106"/>
          </a:xfrm>
          <a:custGeom>
            <a:avLst/>
            <a:gdLst/>
            <a:ahLst/>
            <a:cxnLst/>
            <a:rect l="0" t="0" r="0" b="0"/>
            <a:pathLst>
              <a:path w="218457" h="231106">
                <a:moveTo>
                  <a:pt x="12716" y="8220"/>
                </a:moveTo>
                <a:lnTo>
                  <a:pt x="8166" y="8220"/>
                </a:lnTo>
                <a:lnTo>
                  <a:pt x="5873" y="7267"/>
                </a:lnTo>
                <a:lnTo>
                  <a:pt x="785" y="3669"/>
                </a:lnTo>
                <a:lnTo>
                  <a:pt x="0" y="2328"/>
                </a:lnTo>
                <a:lnTo>
                  <a:pt x="429" y="1434"/>
                </a:lnTo>
                <a:lnTo>
                  <a:pt x="3410" y="0"/>
                </a:lnTo>
                <a:lnTo>
                  <a:pt x="3655" y="835"/>
                </a:lnTo>
                <a:lnTo>
                  <a:pt x="3927" y="4302"/>
                </a:lnTo>
                <a:lnTo>
                  <a:pt x="4952" y="6561"/>
                </a:lnTo>
                <a:lnTo>
                  <a:pt x="8630" y="11610"/>
                </a:lnTo>
                <a:lnTo>
                  <a:pt x="10945" y="13337"/>
                </a:lnTo>
                <a:lnTo>
                  <a:pt x="16057" y="15257"/>
                </a:lnTo>
                <a:lnTo>
                  <a:pt x="17801" y="16721"/>
                </a:lnTo>
                <a:lnTo>
                  <a:pt x="18963" y="18650"/>
                </a:lnTo>
                <a:lnTo>
                  <a:pt x="19739" y="20888"/>
                </a:lnTo>
                <a:lnTo>
                  <a:pt x="22160" y="24285"/>
                </a:lnTo>
                <a:lnTo>
                  <a:pt x="25680" y="28455"/>
                </a:lnTo>
                <a:lnTo>
                  <a:pt x="33718" y="37215"/>
                </a:lnTo>
                <a:lnTo>
                  <a:pt x="43598" y="47503"/>
                </a:lnTo>
                <a:lnTo>
                  <a:pt x="62915" y="66968"/>
                </a:lnTo>
                <a:lnTo>
                  <a:pt x="67137" y="72150"/>
                </a:lnTo>
                <a:lnTo>
                  <a:pt x="70904" y="77510"/>
                </a:lnTo>
                <a:lnTo>
                  <a:pt x="74368" y="82988"/>
                </a:lnTo>
                <a:lnTo>
                  <a:pt x="79535" y="88546"/>
                </a:lnTo>
                <a:lnTo>
                  <a:pt x="85837" y="94155"/>
                </a:lnTo>
                <a:lnTo>
                  <a:pt x="92896" y="99800"/>
                </a:lnTo>
                <a:lnTo>
                  <a:pt x="98555" y="105468"/>
                </a:lnTo>
                <a:lnTo>
                  <a:pt x="103279" y="111152"/>
                </a:lnTo>
                <a:lnTo>
                  <a:pt x="107382" y="116846"/>
                </a:lnTo>
                <a:lnTo>
                  <a:pt x="112022" y="122547"/>
                </a:lnTo>
                <a:lnTo>
                  <a:pt x="117020" y="128253"/>
                </a:lnTo>
                <a:lnTo>
                  <a:pt x="122257" y="133962"/>
                </a:lnTo>
                <a:lnTo>
                  <a:pt x="126701" y="139673"/>
                </a:lnTo>
                <a:lnTo>
                  <a:pt x="130616" y="145385"/>
                </a:lnTo>
                <a:lnTo>
                  <a:pt x="134179" y="151098"/>
                </a:lnTo>
                <a:lnTo>
                  <a:pt x="138459" y="155859"/>
                </a:lnTo>
                <a:lnTo>
                  <a:pt x="143217" y="159986"/>
                </a:lnTo>
                <a:lnTo>
                  <a:pt x="148295" y="163690"/>
                </a:lnTo>
                <a:lnTo>
                  <a:pt x="152632" y="168064"/>
                </a:lnTo>
                <a:lnTo>
                  <a:pt x="156476" y="172885"/>
                </a:lnTo>
                <a:lnTo>
                  <a:pt x="159991" y="178004"/>
                </a:lnTo>
                <a:lnTo>
                  <a:pt x="163287" y="182369"/>
                </a:lnTo>
                <a:lnTo>
                  <a:pt x="166437" y="186232"/>
                </a:lnTo>
                <a:lnTo>
                  <a:pt x="169489" y="189760"/>
                </a:lnTo>
                <a:lnTo>
                  <a:pt x="173429" y="193064"/>
                </a:lnTo>
                <a:lnTo>
                  <a:pt x="177961" y="196219"/>
                </a:lnTo>
                <a:lnTo>
                  <a:pt x="182887" y="199275"/>
                </a:lnTo>
                <a:lnTo>
                  <a:pt x="187123" y="202265"/>
                </a:lnTo>
                <a:lnTo>
                  <a:pt x="190900" y="205211"/>
                </a:lnTo>
                <a:lnTo>
                  <a:pt x="197637" y="211024"/>
                </a:lnTo>
                <a:lnTo>
                  <a:pt x="208083" y="220829"/>
                </a:lnTo>
                <a:lnTo>
                  <a:pt x="218456" y="2311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55"/>
          <p:cNvSpPr/>
          <p:nvPr/>
        </p:nvSpPr>
        <p:spPr>
          <a:xfrm>
            <a:off x="2643187" y="3583314"/>
            <a:ext cx="205741" cy="222877"/>
          </a:xfrm>
          <a:custGeom>
            <a:avLst/>
            <a:gdLst/>
            <a:ahLst/>
            <a:cxnLst/>
            <a:rect l="0" t="0" r="0" b="0"/>
            <a:pathLst>
              <a:path w="205741" h="222877">
                <a:moveTo>
                  <a:pt x="205740" y="8563"/>
                </a:moveTo>
                <a:lnTo>
                  <a:pt x="205740" y="4012"/>
                </a:lnTo>
                <a:lnTo>
                  <a:pt x="204788" y="2672"/>
                </a:lnTo>
                <a:lnTo>
                  <a:pt x="203200" y="1778"/>
                </a:lnTo>
                <a:lnTo>
                  <a:pt x="198359" y="344"/>
                </a:lnTo>
                <a:lnTo>
                  <a:pt x="192970" y="95"/>
                </a:lnTo>
                <a:lnTo>
                  <a:pt x="188979" y="0"/>
                </a:lnTo>
                <a:lnTo>
                  <a:pt x="188671" y="6836"/>
                </a:lnTo>
                <a:lnTo>
                  <a:pt x="188629" y="11923"/>
                </a:lnTo>
                <a:lnTo>
                  <a:pt x="187665" y="14613"/>
                </a:lnTo>
                <a:lnTo>
                  <a:pt x="184054" y="20142"/>
                </a:lnTo>
                <a:lnTo>
                  <a:pt x="181758" y="23903"/>
                </a:lnTo>
                <a:lnTo>
                  <a:pt x="179274" y="28314"/>
                </a:lnTo>
                <a:lnTo>
                  <a:pt x="176666" y="33160"/>
                </a:lnTo>
                <a:lnTo>
                  <a:pt x="173975" y="37344"/>
                </a:lnTo>
                <a:lnTo>
                  <a:pt x="171228" y="41085"/>
                </a:lnTo>
                <a:lnTo>
                  <a:pt x="168445" y="44532"/>
                </a:lnTo>
                <a:lnTo>
                  <a:pt x="165636" y="48735"/>
                </a:lnTo>
                <a:lnTo>
                  <a:pt x="162812" y="53442"/>
                </a:lnTo>
                <a:lnTo>
                  <a:pt x="159976" y="58485"/>
                </a:lnTo>
                <a:lnTo>
                  <a:pt x="156181" y="63752"/>
                </a:lnTo>
                <a:lnTo>
                  <a:pt x="151746" y="69168"/>
                </a:lnTo>
                <a:lnTo>
                  <a:pt x="146884" y="74684"/>
                </a:lnTo>
                <a:lnTo>
                  <a:pt x="142690" y="80266"/>
                </a:lnTo>
                <a:lnTo>
                  <a:pt x="138942" y="85893"/>
                </a:lnTo>
                <a:lnTo>
                  <a:pt x="135490" y="91548"/>
                </a:lnTo>
                <a:lnTo>
                  <a:pt x="121531" y="113161"/>
                </a:lnTo>
                <a:lnTo>
                  <a:pt x="116263" y="120205"/>
                </a:lnTo>
                <a:lnTo>
                  <a:pt x="110846" y="126806"/>
                </a:lnTo>
                <a:lnTo>
                  <a:pt x="105330" y="133112"/>
                </a:lnTo>
                <a:lnTo>
                  <a:pt x="99748" y="138268"/>
                </a:lnTo>
                <a:lnTo>
                  <a:pt x="94121" y="142658"/>
                </a:lnTo>
                <a:lnTo>
                  <a:pt x="88465" y="146537"/>
                </a:lnTo>
                <a:lnTo>
                  <a:pt x="82789" y="151028"/>
                </a:lnTo>
                <a:lnTo>
                  <a:pt x="77100" y="155927"/>
                </a:lnTo>
                <a:lnTo>
                  <a:pt x="71402" y="161098"/>
                </a:lnTo>
                <a:lnTo>
                  <a:pt x="66652" y="166451"/>
                </a:lnTo>
                <a:lnTo>
                  <a:pt x="62532" y="171924"/>
                </a:lnTo>
                <a:lnTo>
                  <a:pt x="58833" y="177478"/>
                </a:lnTo>
                <a:lnTo>
                  <a:pt x="55415" y="182133"/>
                </a:lnTo>
                <a:lnTo>
                  <a:pt x="52183" y="186189"/>
                </a:lnTo>
                <a:lnTo>
                  <a:pt x="49076" y="189846"/>
                </a:lnTo>
                <a:lnTo>
                  <a:pt x="45100" y="193236"/>
                </a:lnTo>
                <a:lnTo>
                  <a:pt x="40544" y="196448"/>
                </a:lnTo>
                <a:lnTo>
                  <a:pt x="35602" y="199542"/>
                </a:lnTo>
                <a:lnTo>
                  <a:pt x="31355" y="201605"/>
                </a:lnTo>
                <a:lnTo>
                  <a:pt x="27571" y="202980"/>
                </a:lnTo>
                <a:lnTo>
                  <a:pt x="24095" y="203897"/>
                </a:lnTo>
                <a:lnTo>
                  <a:pt x="17694" y="207456"/>
                </a:lnTo>
                <a:lnTo>
                  <a:pt x="11674" y="212212"/>
                </a:lnTo>
                <a:lnTo>
                  <a:pt x="5823" y="217501"/>
                </a:lnTo>
                <a:lnTo>
                  <a:pt x="0" y="2228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56"/>
          <p:cNvSpPr/>
          <p:nvPr/>
        </p:nvSpPr>
        <p:spPr>
          <a:xfrm>
            <a:off x="2986087" y="3574732"/>
            <a:ext cx="60008" cy="214314"/>
          </a:xfrm>
          <a:custGeom>
            <a:avLst/>
            <a:gdLst/>
            <a:ahLst/>
            <a:cxnLst/>
            <a:rect l="0" t="0" r="0" b="0"/>
            <a:pathLst>
              <a:path w="60008" h="214314">
                <a:moveTo>
                  <a:pt x="0" y="0"/>
                </a:moveTo>
                <a:lnTo>
                  <a:pt x="24164" y="0"/>
                </a:lnTo>
                <a:lnTo>
                  <a:pt x="25634" y="953"/>
                </a:lnTo>
                <a:lnTo>
                  <a:pt x="27567" y="2540"/>
                </a:lnTo>
                <a:lnTo>
                  <a:pt x="29808" y="4551"/>
                </a:lnTo>
                <a:lnTo>
                  <a:pt x="31302" y="6844"/>
                </a:lnTo>
                <a:lnTo>
                  <a:pt x="32962" y="11932"/>
                </a:lnTo>
                <a:lnTo>
                  <a:pt x="33700" y="17368"/>
                </a:lnTo>
                <a:lnTo>
                  <a:pt x="33897" y="20151"/>
                </a:lnTo>
                <a:lnTo>
                  <a:pt x="34980" y="23912"/>
                </a:lnTo>
                <a:lnTo>
                  <a:pt x="36655" y="28324"/>
                </a:lnTo>
                <a:lnTo>
                  <a:pt x="38724" y="33170"/>
                </a:lnTo>
                <a:lnTo>
                  <a:pt x="40104" y="37353"/>
                </a:lnTo>
                <a:lnTo>
                  <a:pt x="41023" y="41095"/>
                </a:lnTo>
                <a:lnTo>
                  <a:pt x="42045" y="47792"/>
                </a:lnTo>
                <a:lnTo>
                  <a:pt x="42499" y="53943"/>
                </a:lnTo>
                <a:lnTo>
                  <a:pt x="42701" y="62392"/>
                </a:lnTo>
                <a:lnTo>
                  <a:pt x="42831" y="83339"/>
                </a:lnTo>
                <a:lnTo>
                  <a:pt x="43794" y="88897"/>
                </a:lnTo>
                <a:lnTo>
                  <a:pt x="45388" y="94507"/>
                </a:lnTo>
                <a:lnTo>
                  <a:pt x="47404" y="100152"/>
                </a:lnTo>
                <a:lnTo>
                  <a:pt x="48748" y="105821"/>
                </a:lnTo>
                <a:lnTo>
                  <a:pt x="49643" y="111505"/>
                </a:lnTo>
                <a:lnTo>
                  <a:pt x="50241" y="117199"/>
                </a:lnTo>
                <a:lnTo>
                  <a:pt x="50639" y="122900"/>
                </a:lnTo>
                <a:lnTo>
                  <a:pt x="50904" y="128606"/>
                </a:lnTo>
                <a:lnTo>
                  <a:pt x="51278" y="143198"/>
                </a:lnTo>
                <a:lnTo>
                  <a:pt x="51404" y="161213"/>
                </a:lnTo>
                <a:lnTo>
                  <a:pt x="52367" y="165578"/>
                </a:lnTo>
                <a:lnTo>
                  <a:pt x="53961" y="169440"/>
                </a:lnTo>
                <a:lnTo>
                  <a:pt x="55977" y="172968"/>
                </a:lnTo>
                <a:lnTo>
                  <a:pt x="56368" y="176272"/>
                </a:lnTo>
                <a:lnTo>
                  <a:pt x="55676" y="179427"/>
                </a:lnTo>
                <a:lnTo>
                  <a:pt x="54262" y="182483"/>
                </a:lnTo>
                <a:lnTo>
                  <a:pt x="54272" y="185473"/>
                </a:lnTo>
                <a:lnTo>
                  <a:pt x="55232" y="188419"/>
                </a:lnTo>
                <a:lnTo>
                  <a:pt x="56823" y="191335"/>
                </a:lnTo>
                <a:lnTo>
                  <a:pt x="58592" y="197115"/>
                </a:lnTo>
                <a:lnTo>
                  <a:pt x="59925" y="205235"/>
                </a:lnTo>
                <a:lnTo>
                  <a:pt x="59971" y="208056"/>
                </a:lnTo>
                <a:lnTo>
                  <a:pt x="60007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57"/>
          <p:cNvSpPr/>
          <p:nvPr/>
        </p:nvSpPr>
        <p:spPr>
          <a:xfrm>
            <a:off x="2968942" y="3669029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25718"/>
                </a:moveTo>
                <a:lnTo>
                  <a:pt x="0" y="21167"/>
                </a:lnTo>
                <a:lnTo>
                  <a:pt x="952" y="19827"/>
                </a:lnTo>
                <a:lnTo>
                  <a:pt x="2540" y="18933"/>
                </a:lnTo>
                <a:lnTo>
                  <a:pt x="4551" y="18337"/>
                </a:lnTo>
                <a:lnTo>
                  <a:pt x="9325" y="17675"/>
                </a:lnTo>
                <a:lnTo>
                  <a:pt x="15575" y="17381"/>
                </a:lnTo>
                <a:lnTo>
                  <a:pt x="36000" y="17177"/>
                </a:lnTo>
                <a:lnTo>
                  <a:pt x="142774" y="17146"/>
                </a:lnTo>
                <a:lnTo>
                  <a:pt x="148522" y="16193"/>
                </a:lnTo>
                <a:lnTo>
                  <a:pt x="154260" y="14606"/>
                </a:lnTo>
                <a:lnTo>
                  <a:pt x="159990" y="12595"/>
                </a:lnTo>
                <a:lnTo>
                  <a:pt x="165715" y="11254"/>
                </a:lnTo>
                <a:lnTo>
                  <a:pt x="171437" y="10360"/>
                </a:lnTo>
                <a:lnTo>
                  <a:pt x="177156" y="9765"/>
                </a:lnTo>
                <a:lnTo>
                  <a:pt x="182874" y="9368"/>
                </a:lnTo>
                <a:lnTo>
                  <a:pt x="188591" y="9103"/>
                </a:lnTo>
                <a:lnTo>
                  <a:pt x="200023" y="8808"/>
                </a:lnTo>
                <a:lnTo>
                  <a:pt x="211454" y="8678"/>
                </a:lnTo>
                <a:lnTo>
                  <a:pt x="216217" y="7690"/>
                </a:lnTo>
                <a:lnTo>
                  <a:pt x="220345" y="608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58"/>
          <p:cNvSpPr/>
          <p:nvPr/>
        </p:nvSpPr>
        <p:spPr>
          <a:xfrm>
            <a:off x="3251834" y="3557587"/>
            <a:ext cx="162879" cy="94289"/>
          </a:xfrm>
          <a:custGeom>
            <a:avLst/>
            <a:gdLst/>
            <a:ahLst/>
            <a:cxnLst/>
            <a:rect l="0" t="0" r="0" b="0"/>
            <a:pathLst>
              <a:path w="162879" h="94289">
                <a:moveTo>
                  <a:pt x="0" y="0"/>
                </a:moveTo>
                <a:lnTo>
                  <a:pt x="0" y="84385"/>
                </a:lnTo>
                <a:lnTo>
                  <a:pt x="953" y="84832"/>
                </a:lnTo>
                <a:lnTo>
                  <a:pt x="4551" y="85328"/>
                </a:lnTo>
                <a:lnTo>
                  <a:pt x="5892" y="86413"/>
                </a:lnTo>
                <a:lnTo>
                  <a:pt x="6786" y="88089"/>
                </a:lnTo>
                <a:lnTo>
                  <a:pt x="7381" y="90158"/>
                </a:lnTo>
                <a:lnTo>
                  <a:pt x="8731" y="91538"/>
                </a:lnTo>
                <a:lnTo>
                  <a:pt x="10583" y="92458"/>
                </a:lnTo>
                <a:lnTo>
                  <a:pt x="15849" y="93934"/>
                </a:lnTo>
                <a:lnTo>
                  <a:pt x="19109" y="94136"/>
                </a:lnTo>
                <a:lnTo>
                  <a:pt x="23733" y="94226"/>
                </a:lnTo>
                <a:lnTo>
                  <a:pt x="37263" y="94288"/>
                </a:lnTo>
                <a:lnTo>
                  <a:pt x="40082" y="93339"/>
                </a:lnTo>
                <a:lnTo>
                  <a:pt x="42914" y="91753"/>
                </a:lnTo>
                <a:lnTo>
                  <a:pt x="45755" y="89744"/>
                </a:lnTo>
                <a:lnTo>
                  <a:pt x="48600" y="88404"/>
                </a:lnTo>
                <a:lnTo>
                  <a:pt x="51451" y="87511"/>
                </a:lnTo>
                <a:lnTo>
                  <a:pt x="54303" y="86916"/>
                </a:lnTo>
                <a:lnTo>
                  <a:pt x="57157" y="86519"/>
                </a:lnTo>
                <a:lnTo>
                  <a:pt x="60013" y="86254"/>
                </a:lnTo>
                <a:lnTo>
                  <a:pt x="62869" y="86078"/>
                </a:lnTo>
                <a:lnTo>
                  <a:pt x="66678" y="85008"/>
                </a:lnTo>
                <a:lnTo>
                  <a:pt x="71122" y="83342"/>
                </a:lnTo>
                <a:lnTo>
                  <a:pt x="75990" y="81279"/>
                </a:lnTo>
                <a:lnTo>
                  <a:pt x="80187" y="79903"/>
                </a:lnTo>
                <a:lnTo>
                  <a:pt x="83938" y="78987"/>
                </a:lnTo>
                <a:lnTo>
                  <a:pt x="87392" y="78375"/>
                </a:lnTo>
                <a:lnTo>
                  <a:pt x="91599" y="77015"/>
                </a:lnTo>
                <a:lnTo>
                  <a:pt x="96309" y="75156"/>
                </a:lnTo>
                <a:lnTo>
                  <a:pt x="101353" y="72964"/>
                </a:lnTo>
                <a:lnTo>
                  <a:pt x="105669" y="71503"/>
                </a:lnTo>
                <a:lnTo>
                  <a:pt x="109499" y="70529"/>
                </a:lnTo>
                <a:lnTo>
                  <a:pt x="113005" y="69879"/>
                </a:lnTo>
                <a:lnTo>
                  <a:pt x="116294" y="68493"/>
                </a:lnTo>
                <a:lnTo>
                  <a:pt x="119440" y="66618"/>
                </a:lnTo>
                <a:lnTo>
                  <a:pt x="122489" y="64414"/>
                </a:lnTo>
                <a:lnTo>
                  <a:pt x="126427" y="62945"/>
                </a:lnTo>
                <a:lnTo>
                  <a:pt x="130957" y="61966"/>
                </a:lnTo>
                <a:lnTo>
                  <a:pt x="135883" y="61313"/>
                </a:lnTo>
                <a:lnTo>
                  <a:pt x="140119" y="60878"/>
                </a:lnTo>
                <a:lnTo>
                  <a:pt x="143895" y="60588"/>
                </a:lnTo>
                <a:lnTo>
                  <a:pt x="147365" y="60394"/>
                </a:lnTo>
                <a:lnTo>
                  <a:pt x="150631" y="59313"/>
                </a:lnTo>
                <a:lnTo>
                  <a:pt x="153761" y="57640"/>
                </a:lnTo>
                <a:lnTo>
                  <a:pt x="162878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59"/>
          <p:cNvSpPr/>
          <p:nvPr/>
        </p:nvSpPr>
        <p:spPr>
          <a:xfrm>
            <a:off x="3414712" y="3506152"/>
            <a:ext cx="42864" cy="240031"/>
          </a:xfrm>
          <a:custGeom>
            <a:avLst/>
            <a:gdLst/>
            <a:ahLst/>
            <a:cxnLst/>
            <a:rect l="0" t="0" r="0" b="0"/>
            <a:pathLst>
              <a:path w="42864" h="240031">
                <a:moveTo>
                  <a:pt x="0" y="0"/>
                </a:moveTo>
                <a:lnTo>
                  <a:pt x="0" y="57560"/>
                </a:lnTo>
                <a:lnTo>
                  <a:pt x="953" y="63139"/>
                </a:lnTo>
                <a:lnTo>
                  <a:pt x="2540" y="68762"/>
                </a:lnTo>
                <a:lnTo>
                  <a:pt x="4550" y="74417"/>
                </a:lnTo>
                <a:lnTo>
                  <a:pt x="5891" y="80091"/>
                </a:lnTo>
                <a:lnTo>
                  <a:pt x="6785" y="85779"/>
                </a:lnTo>
                <a:lnTo>
                  <a:pt x="7381" y="91476"/>
                </a:lnTo>
                <a:lnTo>
                  <a:pt x="8731" y="97179"/>
                </a:lnTo>
                <a:lnTo>
                  <a:pt x="10583" y="102886"/>
                </a:lnTo>
                <a:lnTo>
                  <a:pt x="12770" y="108596"/>
                </a:lnTo>
                <a:lnTo>
                  <a:pt x="14229" y="114307"/>
                </a:lnTo>
                <a:lnTo>
                  <a:pt x="15201" y="120020"/>
                </a:lnTo>
                <a:lnTo>
                  <a:pt x="15849" y="125734"/>
                </a:lnTo>
                <a:lnTo>
                  <a:pt x="17233" y="131447"/>
                </a:lnTo>
                <a:lnTo>
                  <a:pt x="19109" y="137162"/>
                </a:lnTo>
                <a:lnTo>
                  <a:pt x="21312" y="142876"/>
                </a:lnTo>
                <a:lnTo>
                  <a:pt x="22780" y="148591"/>
                </a:lnTo>
                <a:lnTo>
                  <a:pt x="23759" y="154305"/>
                </a:lnTo>
                <a:lnTo>
                  <a:pt x="24412" y="160021"/>
                </a:lnTo>
                <a:lnTo>
                  <a:pt x="24847" y="165735"/>
                </a:lnTo>
                <a:lnTo>
                  <a:pt x="25138" y="171450"/>
                </a:lnTo>
                <a:lnTo>
                  <a:pt x="25331" y="177165"/>
                </a:lnTo>
                <a:lnTo>
                  <a:pt x="26412" y="182880"/>
                </a:lnTo>
                <a:lnTo>
                  <a:pt x="28085" y="188595"/>
                </a:lnTo>
                <a:lnTo>
                  <a:pt x="30154" y="194310"/>
                </a:lnTo>
                <a:lnTo>
                  <a:pt x="31533" y="199073"/>
                </a:lnTo>
                <a:lnTo>
                  <a:pt x="32452" y="203200"/>
                </a:lnTo>
                <a:lnTo>
                  <a:pt x="33473" y="210326"/>
                </a:lnTo>
                <a:lnTo>
                  <a:pt x="33927" y="216668"/>
                </a:lnTo>
                <a:lnTo>
                  <a:pt x="35001" y="219693"/>
                </a:lnTo>
                <a:lnTo>
                  <a:pt x="36669" y="222662"/>
                </a:lnTo>
                <a:lnTo>
                  <a:pt x="41639" y="229720"/>
                </a:lnTo>
                <a:lnTo>
                  <a:pt x="42319" y="233225"/>
                </a:lnTo>
                <a:lnTo>
                  <a:pt x="42863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60"/>
          <p:cNvSpPr/>
          <p:nvPr/>
        </p:nvSpPr>
        <p:spPr>
          <a:xfrm>
            <a:off x="3440429" y="3463321"/>
            <a:ext cx="162834" cy="368587"/>
          </a:xfrm>
          <a:custGeom>
            <a:avLst/>
            <a:gdLst/>
            <a:ahLst/>
            <a:cxnLst/>
            <a:rect l="0" t="0" r="0" b="0"/>
            <a:pathLst>
              <a:path w="162834" h="368587">
                <a:moveTo>
                  <a:pt x="0" y="8541"/>
                </a:moveTo>
                <a:lnTo>
                  <a:pt x="0" y="0"/>
                </a:lnTo>
                <a:lnTo>
                  <a:pt x="4551" y="4529"/>
                </a:lnTo>
                <a:lnTo>
                  <a:pt x="7797" y="5866"/>
                </a:lnTo>
                <a:lnTo>
                  <a:pt x="11866" y="6758"/>
                </a:lnTo>
                <a:lnTo>
                  <a:pt x="16483" y="7352"/>
                </a:lnTo>
                <a:lnTo>
                  <a:pt x="20514" y="8701"/>
                </a:lnTo>
                <a:lnTo>
                  <a:pt x="24154" y="10553"/>
                </a:lnTo>
                <a:lnTo>
                  <a:pt x="27532" y="12740"/>
                </a:lnTo>
                <a:lnTo>
                  <a:pt x="31690" y="14198"/>
                </a:lnTo>
                <a:lnTo>
                  <a:pt x="36367" y="15170"/>
                </a:lnTo>
                <a:lnTo>
                  <a:pt x="41390" y="15818"/>
                </a:lnTo>
                <a:lnTo>
                  <a:pt x="45691" y="18154"/>
                </a:lnTo>
                <a:lnTo>
                  <a:pt x="49511" y="21617"/>
                </a:lnTo>
                <a:lnTo>
                  <a:pt x="53010" y="25831"/>
                </a:lnTo>
                <a:lnTo>
                  <a:pt x="57247" y="29593"/>
                </a:lnTo>
                <a:lnTo>
                  <a:pt x="61978" y="33053"/>
                </a:lnTo>
                <a:lnTo>
                  <a:pt x="67036" y="36313"/>
                </a:lnTo>
                <a:lnTo>
                  <a:pt x="72313" y="39438"/>
                </a:lnTo>
                <a:lnTo>
                  <a:pt x="77737" y="42474"/>
                </a:lnTo>
                <a:lnTo>
                  <a:pt x="83257" y="45451"/>
                </a:lnTo>
                <a:lnTo>
                  <a:pt x="87890" y="49340"/>
                </a:lnTo>
                <a:lnTo>
                  <a:pt x="91931" y="53838"/>
                </a:lnTo>
                <a:lnTo>
                  <a:pt x="95578" y="58741"/>
                </a:lnTo>
                <a:lnTo>
                  <a:pt x="99914" y="63916"/>
                </a:lnTo>
                <a:lnTo>
                  <a:pt x="104709" y="69270"/>
                </a:lnTo>
                <a:lnTo>
                  <a:pt x="115117" y="80299"/>
                </a:lnTo>
                <a:lnTo>
                  <a:pt x="126094" y="91551"/>
                </a:lnTo>
                <a:lnTo>
                  <a:pt x="130735" y="97219"/>
                </a:lnTo>
                <a:lnTo>
                  <a:pt x="134782" y="102902"/>
                </a:lnTo>
                <a:lnTo>
                  <a:pt x="138432" y="108596"/>
                </a:lnTo>
                <a:lnTo>
                  <a:pt x="141818" y="114297"/>
                </a:lnTo>
                <a:lnTo>
                  <a:pt x="145028" y="120002"/>
                </a:lnTo>
                <a:lnTo>
                  <a:pt x="151135" y="131422"/>
                </a:lnTo>
                <a:lnTo>
                  <a:pt x="157024" y="142848"/>
                </a:lnTo>
                <a:lnTo>
                  <a:pt x="160276" y="154276"/>
                </a:lnTo>
                <a:lnTo>
                  <a:pt x="161722" y="165704"/>
                </a:lnTo>
                <a:lnTo>
                  <a:pt x="162364" y="177134"/>
                </a:lnTo>
                <a:lnTo>
                  <a:pt x="162650" y="191104"/>
                </a:lnTo>
                <a:lnTo>
                  <a:pt x="162833" y="218805"/>
                </a:lnTo>
                <a:lnTo>
                  <a:pt x="161895" y="225869"/>
                </a:lnTo>
                <a:lnTo>
                  <a:pt x="160318" y="233437"/>
                </a:lnTo>
                <a:lnTo>
                  <a:pt x="158314" y="241339"/>
                </a:lnTo>
                <a:lnTo>
                  <a:pt x="156978" y="248512"/>
                </a:lnTo>
                <a:lnTo>
                  <a:pt x="156087" y="255199"/>
                </a:lnTo>
                <a:lnTo>
                  <a:pt x="155493" y="261562"/>
                </a:lnTo>
                <a:lnTo>
                  <a:pt x="154145" y="267710"/>
                </a:lnTo>
                <a:lnTo>
                  <a:pt x="152294" y="273712"/>
                </a:lnTo>
                <a:lnTo>
                  <a:pt x="150107" y="279620"/>
                </a:lnTo>
                <a:lnTo>
                  <a:pt x="148649" y="285462"/>
                </a:lnTo>
                <a:lnTo>
                  <a:pt x="147677" y="291263"/>
                </a:lnTo>
                <a:lnTo>
                  <a:pt x="147029" y="297035"/>
                </a:lnTo>
                <a:lnTo>
                  <a:pt x="143769" y="308528"/>
                </a:lnTo>
                <a:lnTo>
                  <a:pt x="139145" y="319034"/>
                </a:lnTo>
                <a:lnTo>
                  <a:pt x="136579" y="323169"/>
                </a:lnTo>
                <a:lnTo>
                  <a:pt x="132140" y="330303"/>
                </a:lnTo>
                <a:lnTo>
                  <a:pt x="128688" y="339675"/>
                </a:lnTo>
                <a:lnTo>
                  <a:pt x="124505" y="345577"/>
                </a:lnTo>
                <a:lnTo>
                  <a:pt x="122011" y="351375"/>
                </a:lnTo>
                <a:lnTo>
                  <a:pt x="120607" y="359994"/>
                </a:lnTo>
                <a:lnTo>
                  <a:pt x="120016" y="3685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61"/>
          <p:cNvSpPr/>
          <p:nvPr/>
        </p:nvSpPr>
        <p:spPr>
          <a:xfrm>
            <a:off x="3749039" y="3566160"/>
            <a:ext cx="219151" cy="188595"/>
          </a:xfrm>
          <a:custGeom>
            <a:avLst/>
            <a:gdLst/>
            <a:ahLst/>
            <a:cxnLst/>
            <a:rect l="0" t="0" r="0" b="0"/>
            <a:pathLst>
              <a:path w="219151" h="188595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2" y="4551"/>
                </a:lnTo>
                <a:lnTo>
                  <a:pt x="8731" y="5891"/>
                </a:lnTo>
                <a:lnTo>
                  <a:pt x="10584" y="6785"/>
                </a:lnTo>
                <a:lnTo>
                  <a:pt x="12771" y="7380"/>
                </a:lnTo>
                <a:lnTo>
                  <a:pt x="17741" y="10582"/>
                </a:lnTo>
                <a:lnTo>
                  <a:pt x="20401" y="12770"/>
                </a:lnTo>
                <a:lnTo>
                  <a:pt x="23125" y="14228"/>
                </a:lnTo>
                <a:lnTo>
                  <a:pt x="28693" y="15848"/>
                </a:lnTo>
                <a:lnTo>
                  <a:pt x="32464" y="17233"/>
                </a:lnTo>
                <a:lnTo>
                  <a:pt x="36883" y="19109"/>
                </a:lnTo>
                <a:lnTo>
                  <a:pt x="41734" y="21311"/>
                </a:lnTo>
                <a:lnTo>
                  <a:pt x="45920" y="22780"/>
                </a:lnTo>
                <a:lnTo>
                  <a:pt x="49664" y="23759"/>
                </a:lnTo>
                <a:lnTo>
                  <a:pt x="53112" y="24412"/>
                </a:lnTo>
                <a:lnTo>
                  <a:pt x="57315" y="24847"/>
                </a:lnTo>
                <a:lnTo>
                  <a:pt x="62023" y="25137"/>
                </a:lnTo>
                <a:lnTo>
                  <a:pt x="67066" y="25330"/>
                </a:lnTo>
                <a:lnTo>
                  <a:pt x="72333" y="26412"/>
                </a:lnTo>
                <a:lnTo>
                  <a:pt x="77750" y="28085"/>
                </a:lnTo>
                <a:lnTo>
                  <a:pt x="83266" y="30153"/>
                </a:lnTo>
                <a:lnTo>
                  <a:pt x="88849" y="31532"/>
                </a:lnTo>
                <a:lnTo>
                  <a:pt x="94475" y="32451"/>
                </a:lnTo>
                <a:lnTo>
                  <a:pt x="100131" y="33064"/>
                </a:lnTo>
                <a:lnTo>
                  <a:pt x="106759" y="33472"/>
                </a:lnTo>
                <a:lnTo>
                  <a:pt x="121744" y="33926"/>
                </a:lnTo>
                <a:lnTo>
                  <a:pt x="153781" y="34242"/>
                </a:lnTo>
                <a:lnTo>
                  <a:pt x="189729" y="34287"/>
                </a:lnTo>
                <a:lnTo>
                  <a:pt x="193161" y="35240"/>
                </a:lnTo>
                <a:lnTo>
                  <a:pt x="199514" y="38840"/>
                </a:lnTo>
                <a:lnTo>
                  <a:pt x="205513" y="41074"/>
                </a:lnTo>
                <a:lnTo>
                  <a:pt x="212575" y="42509"/>
                </a:lnTo>
                <a:lnTo>
                  <a:pt x="213154" y="43579"/>
                </a:lnTo>
                <a:lnTo>
                  <a:pt x="213798" y="47308"/>
                </a:lnTo>
                <a:lnTo>
                  <a:pt x="214922" y="48684"/>
                </a:lnTo>
                <a:lnTo>
                  <a:pt x="216624" y="49601"/>
                </a:lnTo>
                <a:lnTo>
                  <a:pt x="218711" y="50212"/>
                </a:lnTo>
                <a:lnTo>
                  <a:pt x="219150" y="50620"/>
                </a:lnTo>
                <a:lnTo>
                  <a:pt x="218490" y="50891"/>
                </a:lnTo>
                <a:lnTo>
                  <a:pt x="217098" y="51073"/>
                </a:lnTo>
                <a:lnTo>
                  <a:pt x="216170" y="52146"/>
                </a:lnTo>
                <a:lnTo>
                  <a:pt x="215551" y="53814"/>
                </a:lnTo>
                <a:lnTo>
                  <a:pt x="215138" y="55878"/>
                </a:lnTo>
                <a:lnTo>
                  <a:pt x="212140" y="60712"/>
                </a:lnTo>
                <a:lnTo>
                  <a:pt x="207632" y="66035"/>
                </a:lnTo>
                <a:lnTo>
                  <a:pt x="202453" y="71576"/>
                </a:lnTo>
                <a:lnTo>
                  <a:pt x="199739" y="73435"/>
                </a:lnTo>
                <a:lnTo>
                  <a:pt x="194183" y="75500"/>
                </a:lnTo>
                <a:lnTo>
                  <a:pt x="190416" y="77956"/>
                </a:lnTo>
                <a:lnTo>
                  <a:pt x="185999" y="81498"/>
                </a:lnTo>
                <a:lnTo>
                  <a:pt x="181149" y="85764"/>
                </a:lnTo>
                <a:lnTo>
                  <a:pt x="176011" y="89561"/>
                </a:lnTo>
                <a:lnTo>
                  <a:pt x="170681" y="93045"/>
                </a:lnTo>
                <a:lnTo>
                  <a:pt x="165222" y="96320"/>
                </a:lnTo>
                <a:lnTo>
                  <a:pt x="160631" y="99456"/>
                </a:lnTo>
                <a:lnTo>
                  <a:pt x="156617" y="102499"/>
                </a:lnTo>
                <a:lnTo>
                  <a:pt x="152989" y="105480"/>
                </a:lnTo>
                <a:lnTo>
                  <a:pt x="148666" y="108419"/>
                </a:lnTo>
                <a:lnTo>
                  <a:pt x="143878" y="111332"/>
                </a:lnTo>
                <a:lnTo>
                  <a:pt x="138781" y="114226"/>
                </a:lnTo>
                <a:lnTo>
                  <a:pt x="134431" y="117108"/>
                </a:lnTo>
                <a:lnTo>
                  <a:pt x="130578" y="119982"/>
                </a:lnTo>
                <a:lnTo>
                  <a:pt x="127058" y="122850"/>
                </a:lnTo>
                <a:lnTo>
                  <a:pt x="122805" y="126668"/>
                </a:lnTo>
                <a:lnTo>
                  <a:pt x="113001" y="135989"/>
                </a:lnTo>
                <a:lnTo>
                  <a:pt x="90364" y="158249"/>
                </a:lnTo>
                <a:lnTo>
                  <a:pt x="88818" y="160744"/>
                </a:lnTo>
                <a:lnTo>
                  <a:pt x="87100" y="166057"/>
                </a:lnTo>
                <a:lnTo>
                  <a:pt x="86133" y="169852"/>
                </a:lnTo>
                <a:lnTo>
                  <a:pt x="85846" y="175527"/>
                </a:lnTo>
                <a:lnTo>
                  <a:pt x="84853" y="177025"/>
                </a:lnTo>
                <a:lnTo>
                  <a:pt x="83239" y="178025"/>
                </a:lnTo>
                <a:lnTo>
                  <a:pt x="81210" y="178690"/>
                </a:lnTo>
                <a:lnTo>
                  <a:pt x="80810" y="179134"/>
                </a:lnTo>
                <a:lnTo>
                  <a:pt x="81496" y="179430"/>
                </a:lnTo>
                <a:lnTo>
                  <a:pt x="84890" y="179905"/>
                </a:lnTo>
                <a:lnTo>
                  <a:pt x="85169" y="180896"/>
                </a:lnTo>
                <a:lnTo>
                  <a:pt x="85354" y="182510"/>
                </a:lnTo>
                <a:lnTo>
                  <a:pt x="85725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62"/>
          <p:cNvSpPr/>
          <p:nvPr/>
        </p:nvSpPr>
        <p:spPr>
          <a:xfrm>
            <a:off x="4100513" y="3489007"/>
            <a:ext cx="205696" cy="213842"/>
          </a:xfrm>
          <a:custGeom>
            <a:avLst/>
            <a:gdLst/>
            <a:ahLst/>
            <a:cxnLst/>
            <a:rect l="0" t="0" r="0" b="0"/>
            <a:pathLst>
              <a:path w="205696" h="213842">
                <a:moveTo>
                  <a:pt x="34289" y="0"/>
                </a:moveTo>
                <a:lnTo>
                  <a:pt x="34289" y="4551"/>
                </a:lnTo>
                <a:lnTo>
                  <a:pt x="33337" y="6844"/>
                </a:lnTo>
                <a:lnTo>
                  <a:pt x="29739" y="11932"/>
                </a:lnTo>
                <a:lnTo>
                  <a:pt x="28398" y="14622"/>
                </a:lnTo>
                <a:lnTo>
                  <a:pt x="26908" y="20151"/>
                </a:lnTo>
                <a:lnTo>
                  <a:pt x="23706" y="25784"/>
                </a:lnTo>
                <a:lnTo>
                  <a:pt x="19108" y="32414"/>
                </a:lnTo>
                <a:lnTo>
                  <a:pt x="16548" y="36850"/>
                </a:lnTo>
                <a:lnTo>
                  <a:pt x="13890" y="41711"/>
                </a:lnTo>
                <a:lnTo>
                  <a:pt x="11164" y="45905"/>
                </a:lnTo>
                <a:lnTo>
                  <a:pt x="8395" y="49654"/>
                </a:lnTo>
                <a:lnTo>
                  <a:pt x="5596" y="53105"/>
                </a:lnTo>
                <a:lnTo>
                  <a:pt x="3731" y="57311"/>
                </a:lnTo>
                <a:lnTo>
                  <a:pt x="2487" y="62020"/>
                </a:lnTo>
                <a:lnTo>
                  <a:pt x="1657" y="67064"/>
                </a:lnTo>
                <a:lnTo>
                  <a:pt x="1104" y="72332"/>
                </a:lnTo>
                <a:lnTo>
                  <a:pt x="736" y="77749"/>
                </a:lnTo>
                <a:lnTo>
                  <a:pt x="326" y="87895"/>
                </a:lnTo>
                <a:lnTo>
                  <a:pt x="145" y="95580"/>
                </a:lnTo>
                <a:lnTo>
                  <a:pt x="0" y="147282"/>
                </a:lnTo>
                <a:lnTo>
                  <a:pt x="952" y="150575"/>
                </a:lnTo>
                <a:lnTo>
                  <a:pt x="4551" y="156775"/>
                </a:lnTo>
                <a:lnTo>
                  <a:pt x="6843" y="160714"/>
                </a:lnTo>
                <a:lnTo>
                  <a:pt x="9324" y="165245"/>
                </a:lnTo>
                <a:lnTo>
                  <a:pt x="11931" y="170171"/>
                </a:lnTo>
                <a:lnTo>
                  <a:pt x="14621" y="174407"/>
                </a:lnTo>
                <a:lnTo>
                  <a:pt x="17367" y="178184"/>
                </a:lnTo>
                <a:lnTo>
                  <a:pt x="20150" y="181654"/>
                </a:lnTo>
                <a:lnTo>
                  <a:pt x="25783" y="188050"/>
                </a:lnTo>
                <a:lnTo>
                  <a:pt x="28618" y="191090"/>
                </a:lnTo>
                <a:lnTo>
                  <a:pt x="31461" y="193115"/>
                </a:lnTo>
                <a:lnTo>
                  <a:pt x="37160" y="195367"/>
                </a:lnTo>
                <a:lnTo>
                  <a:pt x="42867" y="198907"/>
                </a:lnTo>
                <a:lnTo>
                  <a:pt x="45723" y="201185"/>
                </a:lnTo>
                <a:lnTo>
                  <a:pt x="49532" y="203656"/>
                </a:lnTo>
                <a:lnTo>
                  <a:pt x="53976" y="206256"/>
                </a:lnTo>
                <a:lnTo>
                  <a:pt x="58843" y="208942"/>
                </a:lnTo>
                <a:lnTo>
                  <a:pt x="63994" y="210732"/>
                </a:lnTo>
                <a:lnTo>
                  <a:pt x="69332" y="211926"/>
                </a:lnTo>
                <a:lnTo>
                  <a:pt x="74796" y="212721"/>
                </a:lnTo>
                <a:lnTo>
                  <a:pt x="80344" y="213251"/>
                </a:lnTo>
                <a:lnTo>
                  <a:pt x="85947" y="213605"/>
                </a:lnTo>
                <a:lnTo>
                  <a:pt x="91588" y="213841"/>
                </a:lnTo>
                <a:lnTo>
                  <a:pt x="97253" y="213046"/>
                </a:lnTo>
                <a:lnTo>
                  <a:pt x="102935" y="211563"/>
                </a:lnTo>
                <a:lnTo>
                  <a:pt x="108628" y="209622"/>
                </a:lnTo>
                <a:lnTo>
                  <a:pt x="113376" y="207376"/>
                </a:lnTo>
                <a:lnTo>
                  <a:pt x="117494" y="204926"/>
                </a:lnTo>
                <a:lnTo>
                  <a:pt x="121191" y="202340"/>
                </a:lnTo>
                <a:lnTo>
                  <a:pt x="125561" y="200616"/>
                </a:lnTo>
                <a:lnTo>
                  <a:pt x="130379" y="199466"/>
                </a:lnTo>
                <a:lnTo>
                  <a:pt x="135497" y="198700"/>
                </a:lnTo>
                <a:lnTo>
                  <a:pt x="140814" y="197236"/>
                </a:lnTo>
                <a:lnTo>
                  <a:pt x="146263" y="195309"/>
                </a:lnTo>
                <a:lnTo>
                  <a:pt x="151801" y="193071"/>
                </a:lnTo>
                <a:lnTo>
                  <a:pt x="156446" y="190626"/>
                </a:lnTo>
                <a:lnTo>
                  <a:pt x="160494" y="188044"/>
                </a:lnTo>
                <a:lnTo>
                  <a:pt x="164146" y="185371"/>
                </a:lnTo>
                <a:lnTo>
                  <a:pt x="167533" y="181683"/>
                </a:lnTo>
                <a:lnTo>
                  <a:pt x="170743" y="177319"/>
                </a:lnTo>
                <a:lnTo>
                  <a:pt x="173836" y="172505"/>
                </a:lnTo>
                <a:lnTo>
                  <a:pt x="176850" y="168344"/>
                </a:lnTo>
                <a:lnTo>
                  <a:pt x="179812" y="164617"/>
                </a:lnTo>
                <a:lnTo>
                  <a:pt x="185643" y="157935"/>
                </a:lnTo>
                <a:lnTo>
                  <a:pt x="191411" y="151791"/>
                </a:lnTo>
                <a:lnTo>
                  <a:pt x="200012" y="142977"/>
                </a:lnTo>
                <a:lnTo>
                  <a:pt x="201921" y="139133"/>
                </a:lnTo>
                <a:lnTo>
                  <a:pt x="203194" y="134666"/>
                </a:lnTo>
                <a:lnTo>
                  <a:pt x="204042" y="129782"/>
                </a:lnTo>
                <a:lnTo>
                  <a:pt x="204608" y="124621"/>
                </a:lnTo>
                <a:lnTo>
                  <a:pt x="204985" y="119276"/>
                </a:lnTo>
                <a:lnTo>
                  <a:pt x="205404" y="109209"/>
                </a:lnTo>
                <a:lnTo>
                  <a:pt x="205590" y="101560"/>
                </a:lnTo>
                <a:lnTo>
                  <a:pt x="205695" y="87348"/>
                </a:lnTo>
                <a:lnTo>
                  <a:pt x="204757" y="82997"/>
                </a:lnTo>
                <a:lnTo>
                  <a:pt x="203179" y="79144"/>
                </a:lnTo>
                <a:lnTo>
                  <a:pt x="201175" y="75623"/>
                </a:lnTo>
                <a:lnTo>
                  <a:pt x="196408" y="69170"/>
                </a:lnTo>
                <a:lnTo>
                  <a:pt x="191114" y="63127"/>
                </a:lnTo>
                <a:lnTo>
                  <a:pt x="185587" y="57267"/>
                </a:lnTo>
                <a:lnTo>
                  <a:pt x="168579" y="40015"/>
                </a:lnTo>
                <a:lnTo>
                  <a:pt x="160016" y="31436"/>
                </a:lnTo>
                <a:lnTo>
                  <a:pt x="157159" y="29530"/>
                </a:lnTo>
                <a:lnTo>
                  <a:pt x="151446" y="27412"/>
                </a:lnTo>
                <a:lnTo>
                  <a:pt x="147636" y="25895"/>
                </a:lnTo>
                <a:lnTo>
                  <a:pt x="143191" y="23931"/>
                </a:lnTo>
                <a:lnTo>
                  <a:pt x="138323" y="21669"/>
                </a:lnTo>
                <a:lnTo>
                  <a:pt x="134125" y="20161"/>
                </a:lnTo>
                <a:lnTo>
                  <a:pt x="130374" y="19155"/>
                </a:lnTo>
                <a:lnTo>
                  <a:pt x="126921" y="18485"/>
                </a:lnTo>
                <a:lnTo>
                  <a:pt x="120544" y="17741"/>
                </a:lnTo>
                <a:lnTo>
                  <a:pt x="117510" y="17542"/>
                </a:lnTo>
                <a:lnTo>
                  <a:pt x="113582" y="17410"/>
                </a:lnTo>
                <a:lnTo>
                  <a:pt x="96130" y="17197"/>
                </a:lnTo>
                <a:lnTo>
                  <a:pt x="87780" y="17156"/>
                </a:lnTo>
                <a:lnTo>
                  <a:pt x="84098" y="19690"/>
                </a:lnTo>
                <a:lnTo>
                  <a:pt x="81782" y="21699"/>
                </a:lnTo>
                <a:lnTo>
                  <a:pt x="79286" y="23039"/>
                </a:lnTo>
                <a:lnTo>
                  <a:pt x="76670" y="23932"/>
                </a:lnTo>
                <a:lnTo>
                  <a:pt x="68579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63"/>
          <p:cNvSpPr/>
          <p:nvPr/>
        </p:nvSpPr>
        <p:spPr>
          <a:xfrm>
            <a:off x="323772" y="3960495"/>
            <a:ext cx="219122" cy="197061"/>
          </a:xfrm>
          <a:custGeom>
            <a:avLst/>
            <a:gdLst/>
            <a:ahLst/>
            <a:cxnLst/>
            <a:rect l="0" t="0" r="0" b="0"/>
            <a:pathLst>
              <a:path w="219122" h="197061">
                <a:moveTo>
                  <a:pt x="99137" y="8572"/>
                </a:moveTo>
                <a:lnTo>
                  <a:pt x="77549" y="8572"/>
                </a:lnTo>
                <a:lnTo>
                  <a:pt x="76173" y="9525"/>
                </a:lnTo>
                <a:lnTo>
                  <a:pt x="75255" y="11112"/>
                </a:lnTo>
                <a:lnTo>
                  <a:pt x="74643" y="13123"/>
                </a:lnTo>
                <a:lnTo>
                  <a:pt x="71424" y="17897"/>
                </a:lnTo>
                <a:lnTo>
                  <a:pt x="69232" y="20504"/>
                </a:lnTo>
                <a:lnTo>
                  <a:pt x="65865" y="22242"/>
                </a:lnTo>
                <a:lnTo>
                  <a:pt x="61716" y="23400"/>
                </a:lnTo>
                <a:lnTo>
                  <a:pt x="57045" y="24173"/>
                </a:lnTo>
                <a:lnTo>
                  <a:pt x="53931" y="25640"/>
                </a:lnTo>
                <a:lnTo>
                  <a:pt x="51855" y="27571"/>
                </a:lnTo>
                <a:lnTo>
                  <a:pt x="48595" y="32256"/>
                </a:lnTo>
                <a:lnTo>
                  <a:pt x="43972" y="37513"/>
                </a:lnTo>
                <a:lnTo>
                  <a:pt x="41405" y="41201"/>
                </a:lnTo>
                <a:lnTo>
                  <a:pt x="38742" y="45565"/>
                </a:lnTo>
                <a:lnTo>
                  <a:pt x="36014" y="50379"/>
                </a:lnTo>
                <a:lnTo>
                  <a:pt x="33242" y="54541"/>
                </a:lnTo>
                <a:lnTo>
                  <a:pt x="30442" y="58268"/>
                </a:lnTo>
                <a:lnTo>
                  <a:pt x="27623" y="61705"/>
                </a:lnTo>
                <a:lnTo>
                  <a:pt x="24791" y="65902"/>
                </a:lnTo>
                <a:lnTo>
                  <a:pt x="21951" y="70605"/>
                </a:lnTo>
                <a:lnTo>
                  <a:pt x="19105" y="75645"/>
                </a:lnTo>
                <a:lnTo>
                  <a:pt x="16255" y="79957"/>
                </a:lnTo>
                <a:lnTo>
                  <a:pt x="13402" y="83785"/>
                </a:lnTo>
                <a:lnTo>
                  <a:pt x="10548" y="87289"/>
                </a:lnTo>
                <a:lnTo>
                  <a:pt x="8645" y="91530"/>
                </a:lnTo>
                <a:lnTo>
                  <a:pt x="7377" y="96262"/>
                </a:lnTo>
                <a:lnTo>
                  <a:pt x="6531" y="101322"/>
                </a:lnTo>
                <a:lnTo>
                  <a:pt x="5967" y="105648"/>
                </a:lnTo>
                <a:lnTo>
                  <a:pt x="5592" y="109484"/>
                </a:lnTo>
                <a:lnTo>
                  <a:pt x="5341" y="112995"/>
                </a:lnTo>
                <a:lnTo>
                  <a:pt x="4221" y="116287"/>
                </a:lnTo>
                <a:lnTo>
                  <a:pt x="2523" y="119435"/>
                </a:lnTo>
                <a:lnTo>
                  <a:pt x="437" y="122486"/>
                </a:lnTo>
                <a:lnTo>
                  <a:pt x="0" y="126424"/>
                </a:lnTo>
                <a:lnTo>
                  <a:pt x="661" y="130955"/>
                </a:lnTo>
                <a:lnTo>
                  <a:pt x="2054" y="135881"/>
                </a:lnTo>
                <a:lnTo>
                  <a:pt x="2983" y="140117"/>
                </a:lnTo>
                <a:lnTo>
                  <a:pt x="3602" y="143894"/>
                </a:lnTo>
                <a:lnTo>
                  <a:pt x="4015" y="147364"/>
                </a:lnTo>
                <a:lnTo>
                  <a:pt x="4290" y="150630"/>
                </a:lnTo>
                <a:lnTo>
                  <a:pt x="4473" y="153760"/>
                </a:lnTo>
                <a:lnTo>
                  <a:pt x="4677" y="159777"/>
                </a:lnTo>
                <a:lnTo>
                  <a:pt x="4767" y="165627"/>
                </a:lnTo>
                <a:lnTo>
                  <a:pt x="5744" y="168520"/>
                </a:lnTo>
                <a:lnTo>
                  <a:pt x="9369" y="174275"/>
                </a:lnTo>
                <a:lnTo>
                  <a:pt x="12622" y="176191"/>
                </a:lnTo>
                <a:lnTo>
                  <a:pt x="16696" y="177468"/>
                </a:lnTo>
                <a:lnTo>
                  <a:pt x="21316" y="178319"/>
                </a:lnTo>
                <a:lnTo>
                  <a:pt x="26302" y="179839"/>
                </a:lnTo>
                <a:lnTo>
                  <a:pt x="31530" y="181805"/>
                </a:lnTo>
                <a:lnTo>
                  <a:pt x="36921" y="184069"/>
                </a:lnTo>
                <a:lnTo>
                  <a:pt x="41467" y="185577"/>
                </a:lnTo>
                <a:lnTo>
                  <a:pt x="45451" y="186583"/>
                </a:lnTo>
                <a:lnTo>
                  <a:pt x="49059" y="187254"/>
                </a:lnTo>
                <a:lnTo>
                  <a:pt x="53369" y="187701"/>
                </a:lnTo>
                <a:lnTo>
                  <a:pt x="58148" y="187999"/>
                </a:lnTo>
                <a:lnTo>
                  <a:pt x="63238" y="188197"/>
                </a:lnTo>
                <a:lnTo>
                  <a:pt x="68537" y="189282"/>
                </a:lnTo>
                <a:lnTo>
                  <a:pt x="73975" y="190958"/>
                </a:lnTo>
                <a:lnTo>
                  <a:pt x="79505" y="193028"/>
                </a:lnTo>
                <a:lnTo>
                  <a:pt x="84144" y="194407"/>
                </a:lnTo>
                <a:lnTo>
                  <a:pt x="88189" y="195328"/>
                </a:lnTo>
                <a:lnTo>
                  <a:pt x="91839" y="195941"/>
                </a:lnTo>
                <a:lnTo>
                  <a:pt x="96177" y="196350"/>
                </a:lnTo>
                <a:lnTo>
                  <a:pt x="100974" y="196622"/>
                </a:lnTo>
                <a:lnTo>
                  <a:pt x="111383" y="196925"/>
                </a:lnTo>
                <a:lnTo>
                  <a:pt x="122360" y="197060"/>
                </a:lnTo>
                <a:lnTo>
                  <a:pt x="127002" y="196143"/>
                </a:lnTo>
                <a:lnTo>
                  <a:pt x="131049" y="194579"/>
                </a:lnTo>
                <a:lnTo>
                  <a:pt x="134699" y="192584"/>
                </a:lnTo>
                <a:lnTo>
                  <a:pt x="139038" y="191255"/>
                </a:lnTo>
                <a:lnTo>
                  <a:pt x="143835" y="190368"/>
                </a:lnTo>
                <a:lnTo>
                  <a:pt x="148938" y="189777"/>
                </a:lnTo>
                <a:lnTo>
                  <a:pt x="153293" y="188430"/>
                </a:lnTo>
                <a:lnTo>
                  <a:pt x="157149" y="186580"/>
                </a:lnTo>
                <a:lnTo>
                  <a:pt x="163973" y="182937"/>
                </a:lnTo>
                <a:lnTo>
                  <a:pt x="170181" y="181318"/>
                </a:lnTo>
                <a:lnTo>
                  <a:pt x="176115" y="180598"/>
                </a:lnTo>
                <a:lnTo>
                  <a:pt x="179031" y="180406"/>
                </a:lnTo>
                <a:lnTo>
                  <a:pt x="181927" y="179325"/>
                </a:lnTo>
                <a:lnTo>
                  <a:pt x="187685" y="175585"/>
                </a:lnTo>
                <a:lnTo>
                  <a:pt x="193420" y="170748"/>
                </a:lnTo>
                <a:lnTo>
                  <a:pt x="196282" y="168124"/>
                </a:lnTo>
                <a:lnTo>
                  <a:pt x="198191" y="165422"/>
                </a:lnTo>
                <a:lnTo>
                  <a:pt x="200311" y="159881"/>
                </a:lnTo>
                <a:lnTo>
                  <a:pt x="203794" y="154243"/>
                </a:lnTo>
                <a:lnTo>
                  <a:pt x="206056" y="151406"/>
                </a:lnTo>
                <a:lnTo>
                  <a:pt x="207564" y="148562"/>
                </a:lnTo>
                <a:lnTo>
                  <a:pt x="209239" y="142863"/>
                </a:lnTo>
                <a:lnTo>
                  <a:pt x="209686" y="139057"/>
                </a:lnTo>
                <a:lnTo>
                  <a:pt x="209984" y="134614"/>
                </a:lnTo>
                <a:lnTo>
                  <a:pt x="210183" y="129747"/>
                </a:lnTo>
                <a:lnTo>
                  <a:pt x="211268" y="125551"/>
                </a:lnTo>
                <a:lnTo>
                  <a:pt x="212943" y="121800"/>
                </a:lnTo>
                <a:lnTo>
                  <a:pt x="215013" y="118348"/>
                </a:lnTo>
                <a:lnTo>
                  <a:pt x="216393" y="115093"/>
                </a:lnTo>
                <a:lnTo>
                  <a:pt x="217926" y="108938"/>
                </a:lnTo>
                <a:lnTo>
                  <a:pt x="218335" y="105010"/>
                </a:lnTo>
                <a:lnTo>
                  <a:pt x="218607" y="100486"/>
                </a:lnTo>
                <a:lnTo>
                  <a:pt x="218910" y="91333"/>
                </a:lnTo>
                <a:lnTo>
                  <a:pt x="219081" y="79872"/>
                </a:lnTo>
                <a:lnTo>
                  <a:pt x="219121" y="70106"/>
                </a:lnTo>
                <a:lnTo>
                  <a:pt x="218179" y="65787"/>
                </a:lnTo>
                <a:lnTo>
                  <a:pt x="216598" y="61955"/>
                </a:lnTo>
                <a:lnTo>
                  <a:pt x="214592" y="58448"/>
                </a:lnTo>
                <a:lnTo>
                  <a:pt x="213255" y="55158"/>
                </a:lnTo>
                <a:lnTo>
                  <a:pt x="212363" y="52012"/>
                </a:lnTo>
                <a:lnTo>
                  <a:pt x="211769" y="48962"/>
                </a:lnTo>
                <a:lnTo>
                  <a:pt x="208568" y="43033"/>
                </a:lnTo>
                <a:lnTo>
                  <a:pt x="206381" y="40119"/>
                </a:lnTo>
                <a:lnTo>
                  <a:pt x="203951" y="34341"/>
                </a:lnTo>
                <a:lnTo>
                  <a:pt x="203303" y="31466"/>
                </a:lnTo>
                <a:lnTo>
                  <a:pt x="200043" y="25732"/>
                </a:lnTo>
                <a:lnTo>
                  <a:pt x="195420" y="20009"/>
                </a:lnTo>
                <a:lnTo>
                  <a:pt x="190189" y="14290"/>
                </a:lnTo>
                <a:lnTo>
                  <a:pt x="181890" y="5716"/>
                </a:lnTo>
                <a:lnTo>
                  <a:pt x="179071" y="3810"/>
                </a:lnTo>
                <a:lnTo>
                  <a:pt x="173398" y="1693"/>
                </a:lnTo>
                <a:lnTo>
                  <a:pt x="167702" y="752"/>
                </a:lnTo>
                <a:lnTo>
                  <a:pt x="161996" y="334"/>
                </a:lnTo>
                <a:lnTo>
                  <a:pt x="152265" y="43"/>
                </a:lnTo>
                <a:lnTo>
                  <a:pt x="1248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64"/>
          <p:cNvSpPr/>
          <p:nvPr/>
        </p:nvSpPr>
        <p:spPr>
          <a:xfrm>
            <a:off x="1297304" y="4037647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9326" y="8416"/>
                </a:lnTo>
                <a:lnTo>
                  <a:pt x="15601" y="8542"/>
                </a:lnTo>
                <a:lnTo>
                  <a:pt x="21431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65"/>
          <p:cNvSpPr/>
          <p:nvPr/>
        </p:nvSpPr>
        <p:spPr>
          <a:xfrm>
            <a:off x="1597342" y="3934787"/>
            <a:ext cx="222730" cy="231436"/>
          </a:xfrm>
          <a:custGeom>
            <a:avLst/>
            <a:gdLst/>
            <a:ahLst/>
            <a:cxnLst/>
            <a:rect l="0" t="0" r="0" b="0"/>
            <a:pathLst>
              <a:path w="222730" h="231436">
                <a:moveTo>
                  <a:pt x="0" y="42853"/>
                </a:moveTo>
                <a:lnTo>
                  <a:pt x="20400" y="22453"/>
                </a:lnTo>
                <a:lnTo>
                  <a:pt x="24077" y="20680"/>
                </a:lnTo>
                <a:lnTo>
                  <a:pt x="28434" y="19499"/>
                </a:lnTo>
                <a:lnTo>
                  <a:pt x="33243" y="18711"/>
                </a:lnTo>
                <a:lnTo>
                  <a:pt x="38355" y="17233"/>
                </a:lnTo>
                <a:lnTo>
                  <a:pt x="43667" y="15295"/>
                </a:lnTo>
                <a:lnTo>
                  <a:pt x="49114" y="13051"/>
                </a:lnTo>
                <a:lnTo>
                  <a:pt x="54650" y="11555"/>
                </a:lnTo>
                <a:lnTo>
                  <a:pt x="60246" y="10558"/>
                </a:lnTo>
                <a:lnTo>
                  <a:pt x="65881" y="9893"/>
                </a:lnTo>
                <a:lnTo>
                  <a:pt x="71543" y="8497"/>
                </a:lnTo>
                <a:lnTo>
                  <a:pt x="77223" y="6614"/>
                </a:lnTo>
                <a:lnTo>
                  <a:pt x="82915" y="4406"/>
                </a:lnTo>
                <a:lnTo>
                  <a:pt x="87661" y="2934"/>
                </a:lnTo>
                <a:lnTo>
                  <a:pt x="91778" y="1953"/>
                </a:lnTo>
                <a:lnTo>
                  <a:pt x="95475" y="1299"/>
                </a:lnTo>
                <a:lnTo>
                  <a:pt x="99845" y="862"/>
                </a:lnTo>
                <a:lnTo>
                  <a:pt x="104663" y="572"/>
                </a:lnTo>
                <a:lnTo>
                  <a:pt x="115097" y="249"/>
                </a:lnTo>
                <a:lnTo>
                  <a:pt x="145027" y="5"/>
                </a:lnTo>
                <a:lnTo>
                  <a:pt x="148119" y="0"/>
                </a:lnTo>
                <a:lnTo>
                  <a:pt x="151134" y="949"/>
                </a:lnTo>
                <a:lnTo>
                  <a:pt x="157023" y="4544"/>
                </a:lnTo>
                <a:lnTo>
                  <a:pt x="162815" y="9317"/>
                </a:lnTo>
                <a:lnTo>
                  <a:pt x="165694" y="11923"/>
                </a:lnTo>
                <a:lnTo>
                  <a:pt x="167612" y="14613"/>
                </a:lnTo>
                <a:lnTo>
                  <a:pt x="169744" y="20142"/>
                </a:lnTo>
                <a:lnTo>
                  <a:pt x="170692" y="25774"/>
                </a:lnTo>
                <a:lnTo>
                  <a:pt x="170945" y="28609"/>
                </a:lnTo>
                <a:lnTo>
                  <a:pt x="170161" y="31452"/>
                </a:lnTo>
                <a:lnTo>
                  <a:pt x="166750" y="37151"/>
                </a:lnTo>
                <a:lnTo>
                  <a:pt x="162058" y="42858"/>
                </a:lnTo>
                <a:lnTo>
                  <a:pt x="156798" y="48571"/>
                </a:lnTo>
                <a:lnTo>
                  <a:pt x="151286" y="54284"/>
                </a:lnTo>
                <a:lnTo>
                  <a:pt x="149435" y="57141"/>
                </a:lnTo>
                <a:lnTo>
                  <a:pt x="147378" y="62855"/>
                </a:lnTo>
                <a:lnTo>
                  <a:pt x="143924" y="68570"/>
                </a:lnTo>
                <a:lnTo>
                  <a:pt x="141669" y="71428"/>
                </a:lnTo>
                <a:lnTo>
                  <a:pt x="138261" y="74285"/>
                </a:lnTo>
                <a:lnTo>
                  <a:pt x="134084" y="77142"/>
                </a:lnTo>
                <a:lnTo>
                  <a:pt x="129395" y="80000"/>
                </a:lnTo>
                <a:lnTo>
                  <a:pt x="125316" y="82858"/>
                </a:lnTo>
                <a:lnTo>
                  <a:pt x="121644" y="85715"/>
                </a:lnTo>
                <a:lnTo>
                  <a:pt x="118243" y="88573"/>
                </a:lnTo>
                <a:lnTo>
                  <a:pt x="111925" y="91748"/>
                </a:lnTo>
                <a:lnTo>
                  <a:pt x="108907" y="92595"/>
                </a:lnTo>
                <a:lnTo>
                  <a:pt x="103013" y="96075"/>
                </a:lnTo>
                <a:lnTo>
                  <a:pt x="100108" y="98336"/>
                </a:lnTo>
                <a:lnTo>
                  <a:pt x="94340" y="100850"/>
                </a:lnTo>
                <a:lnTo>
                  <a:pt x="91468" y="101520"/>
                </a:lnTo>
                <a:lnTo>
                  <a:pt x="89554" y="102919"/>
                </a:lnTo>
                <a:lnTo>
                  <a:pt x="88277" y="104804"/>
                </a:lnTo>
                <a:lnTo>
                  <a:pt x="87427" y="107014"/>
                </a:lnTo>
                <a:lnTo>
                  <a:pt x="85907" y="108487"/>
                </a:lnTo>
                <a:lnTo>
                  <a:pt x="83941" y="109469"/>
                </a:lnTo>
                <a:lnTo>
                  <a:pt x="78493" y="111045"/>
                </a:lnTo>
                <a:lnTo>
                  <a:pt x="78999" y="111174"/>
                </a:lnTo>
                <a:lnTo>
                  <a:pt x="84651" y="111398"/>
                </a:lnTo>
                <a:lnTo>
                  <a:pt x="89958" y="111423"/>
                </a:lnTo>
                <a:lnTo>
                  <a:pt x="92357" y="110473"/>
                </a:lnTo>
                <a:lnTo>
                  <a:pt x="97562" y="106879"/>
                </a:lnTo>
                <a:lnTo>
                  <a:pt x="103051" y="104646"/>
                </a:lnTo>
                <a:lnTo>
                  <a:pt x="109618" y="103654"/>
                </a:lnTo>
                <a:lnTo>
                  <a:pt x="114036" y="103389"/>
                </a:lnTo>
                <a:lnTo>
                  <a:pt x="123073" y="103095"/>
                </a:lnTo>
                <a:lnTo>
                  <a:pt x="134468" y="102930"/>
                </a:lnTo>
                <a:lnTo>
                  <a:pt x="160418" y="102870"/>
                </a:lnTo>
                <a:lnTo>
                  <a:pt x="166000" y="103819"/>
                </a:lnTo>
                <a:lnTo>
                  <a:pt x="171627" y="105404"/>
                </a:lnTo>
                <a:lnTo>
                  <a:pt x="185243" y="110242"/>
                </a:lnTo>
                <a:lnTo>
                  <a:pt x="192185" y="113443"/>
                </a:lnTo>
                <a:lnTo>
                  <a:pt x="196703" y="115630"/>
                </a:lnTo>
                <a:lnTo>
                  <a:pt x="200668" y="118041"/>
                </a:lnTo>
                <a:lnTo>
                  <a:pt x="207613" y="123260"/>
                </a:lnTo>
                <a:lnTo>
                  <a:pt x="213875" y="128754"/>
                </a:lnTo>
                <a:lnTo>
                  <a:pt x="216878" y="131553"/>
                </a:lnTo>
                <a:lnTo>
                  <a:pt x="218880" y="134371"/>
                </a:lnTo>
                <a:lnTo>
                  <a:pt x="221105" y="140043"/>
                </a:lnTo>
                <a:lnTo>
                  <a:pt x="222094" y="145738"/>
                </a:lnTo>
                <a:lnTo>
                  <a:pt x="222533" y="151444"/>
                </a:lnTo>
                <a:lnTo>
                  <a:pt x="222729" y="157156"/>
                </a:lnTo>
                <a:lnTo>
                  <a:pt x="221828" y="160964"/>
                </a:lnTo>
                <a:lnTo>
                  <a:pt x="220276" y="165409"/>
                </a:lnTo>
                <a:lnTo>
                  <a:pt x="218288" y="170277"/>
                </a:lnTo>
                <a:lnTo>
                  <a:pt x="216010" y="175427"/>
                </a:lnTo>
                <a:lnTo>
                  <a:pt x="210939" y="186230"/>
                </a:lnTo>
                <a:lnTo>
                  <a:pt x="207301" y="190825"/>
                </a:lnTo>
                <a:lnTo>
                  <a:pt x="202971" y="194841"/>
                </a:lnTo>
                <a:lnTo>
                  <a:pt x="198179" y="198470"/>
                </a:lnTo>
                <a:lnTo>
                  <a:pt x="194032" y="201843"/>
                </a:lnTo>
                <a:lnTo>
                  <a:pt x="190314" y="205044"/>
                </a:lnTo>
                <a:lnTo>
                  <a:pt x="186884" y="208130"/>
                </a:lnTo>
                <a:lnTo>
                  <a:pt x="182692" y="211140"/>
                </a:lnTo>
                <a:lnTo>
                  <a:pt x="177992" y="214099"/>
                </a:lnTo>
                <a:lnTo>
                  <a:pt x="172954" y="217025"/>
                </a:lnTo>
                <a:lnTo>
                  <a:pt x="168643" y="219927"/>
                </a:lnTo>
                <a:lnTo>
                  <a:pt x="164816" y="222815"/>
                </a:lnTo>
                <a:lnTo>
                  <a:pt x="161312" y="225693"/>
                </a:lnTo>
                <a:lnTo>
                  <a:pt x="154879" y="228890"/>
                </a:lnTo>
                <a:lnTo>
                  <a:pt x="151830" y="229743"/>
                </a:lnTo>
                <a:lnTo>
                  <a:pt x="147893" y="230311"/>
                </a:lnTo>
                <a:lnTo>
                  <a:pt x="143363" y="230690"/>
                </a:lnTo>
                <a:lnTo>
                  <a:pt x="134202" y="231111"/>
                </a:lnTo>
                <a:lnTo>
                  <a:pt x="126955" y="231298"/>
                </a:lnTo>
                <a:lnTo>
                  <a:pt x="105862" y="231435"/>
                </a:lnTo>
                <a:lnTo>
                  <a:pt x="103912" y="230487"/>
                </a:lnTo>
                <a:lnTo>
                  <a:pt x="99206" y="226893"/>
                </a:lnTo>
                <a:lnTo>
                  <a:pt x="96617" y="225554"/>
                </a:lnTo>
                <a:lnTo>
                  <a:pt x="91201" y="224065"/>
                </a:lnTo>
                <a:lnTo>
                  <a:pt x="85854" y="223110"/>
                </a:lnTo>
                <a:lnTo>
                  <a:pt x="79202" y="222945"/>
                </a:lnTo>
                <a:lnTo>
                  <a:pt x="70167" y="222884"/>
                </a:lnTo>
                <a:lnTo>
                  <a:pt x="77152" y="22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66"/>
          <p:cNvSpPr/>
          <p:nvPr/>
        </p:nvSpPr>
        <p:spPr>
          <a:xfrm>
            <a:off x="2720339" y="4046251"/>
            <a:ext cx="240031" cy="25687"/>
          </a:xfrm>
          <a:custGeom>
            <a:avLst/>
            <a:gdLst/>
            <a:ahLst/>
            <a:cxnLst/>
            <a:rect l="0" t="0" r="0" b="0"/>
            <a:pathLst>
              <a:path w="240031" h="25687">
                <a:moveTo>
                  <a:pt x="0" y="25686"/>
                </a:moveTo>
                <a:lnTo>
                  <a:pt x="13019" y="25686"/>
                </a:lnTo>
                <a:lnTo>
                  <a:pt x="15347" y="24734"/>
                </a:lnTo>
                <a:lnTo>
                  <a:pt x="17852" y="23146"/>
                </a:lnTo>
                <a:lnTo>
                  <a:pt x="20474" y="21136"/>
                </a:lnTo>
                <a:lnTo>
                  <a:pt x="23174" y="19795"/>
                </a:lnTo>
                <a:lnTo>
                  <a:pt x="25927" y="18901"/>
                </a:lnTo>
                <a:lnTo>
                  <a:pt x="28715" y="18305"/>
                </a:lnTo>
                <a:lnTo>
                  <a:pt x="32479" y="17908"/>
                </a:lnTo>
                <a:lnTo>
                  <a:pt x="36892" y="17643"/>
                </a:lnTo>
                <a:lnTo>
                  <a:pt x="45924" y="17349"/>
                </a:lnTo>
                <a:lnTo>
                  <a:pt x="57317" y="17183"/>
                </a:lnTo>
                <a:lnTo>
                  <a:pt x="67067" y="17145"/>
                </a:lnTo>
                <a:lnTo>
                  <a:pt x="72334" y="16182"/>
                </a:lnTo>
                <a:lnTo>
                  <a:pt x="77750" y="14587"/>
                </a:lnTo>
                <a:lnTo>
                  <a:pt x="83266" y="12572"/>
                </a:lnTo>
                <a:lnTo>
                  <a:pt x="88849" y="11228"/>
                </a:lnTo>
                <a:lnTo>
                  <a:pt x="94475" y="10333"/>
                </a:lnTo>
                <a:lnTo>
                  <a:pt x="100131" y="9735"/>
                </a:lnTo>
                <a:lnTo>
                  <a:pt x="105807" y="9337"/>
                </a:lnTo>
                <a:lnTo>
                  <a:pt x="111496" y="9072"/>
                </a:lnTo>
                <a:lnTo>
                  <a:pt x="117193" y="8895"/>
                </a:lnTo>
                <a:lnTo>
                  <a:pt x="122896" y="7825"/>
                </a:lnTo>
                <a:lnTo>
                  <a:pt x="128604" y="6158"/>
                </a:lnTo>
                <a:lnTo>
                  <a:pt x="134313" y="4095"/>
                </a:lnTo>
                <a:lnTo>
                  <a:pt x="140025" y="2720"/>
                </a:lnTo>
                <a:lnTo>
                  <a:pt x="145738" y="1803"/>
                </a:lnTo>
                <a:lnTo>
                  <a:pt x="151451" y="1191"/>
                </a:lnTo>
                <a:lnTo>
                  <a:pt x="157165" y="784"/>
                </a:lnTo>
                <a:lnTo>
                  <a:pt x="162879" y="512"/>
                </a:lnTo>
                <a:lnTo>
                  <a:pt x="174309" y="210"/>
                </a:lnTo>
                <a:lnTo>
                  <a:pt x="198332" y="0"/>
                </a:lnTo>
                <a:lnTo>
                  <a:pt x="202706" y="942"/>
                </a:lnTo>
                <a:lnTo>
                  <a:pt x="207528" y="2523"/>
                </a:lnTo>
                <a:lnTo>
                  <a:pt x="212647" y="4529"/>
                </a:lnTo>
                <a:lnTo>
                  <a:pt x="217013" y="5866"/>
                </a:lnTo>
                <a:lnTo>
                  <a:pt x="220875" y="6758"/>
                </a:lnTo>
                <a:lnTo>
                  <a:pt x="224403" y="7352"/>
                </a:lnTo>
                <a:lnTo>
                  <a:pt x="230862" y="8013"/>
                </a:lnTo>
                <a:lnTo>
                  <a:pt x="240030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67"/>
          <p:cNvSpPr/>
          <p:nvPr/>
        </p:nvSpPr>
        <p:spPr>
          <a:xfrm>
            <a:off x="3063239" y="3926204"/>
            <a:ext cx="222887" cy="85726"/>
          </a:xfrm>
          <a:custGeom>
            <a:avLst/>
            <a:gdLst/>
            <a:ahLst/>
            <a:cxnLst/>
            <a:rect l="0" t="0" r="0" b="0"/>
            <a:pathLst>
              <a:path w="222887" h="85726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043" y="2541"/>
                </a:lnTo>
                <a:lnTo>
                  <a:pt x="8220" y="4551"/>
                </a:lnTo>
                <a:lnTo>
                  <a:pt x="8338" y="6844"/>
                </a:lnTo>
                <a:lnTo>
                  <a:pt x="8469" y="11932"/>
                </a:lnTo>
                <a:lnTo>
                  <a:pt x="9456" y="14622"/>
                </a:lnTo>
                <a:lnTo>
                  <a:pt x="11067" y="17369"/>
                </a:lnTo>
                <a:lnTo>
                  <a:pt x="13093" y="20152"/>
                </a:lnTo>
                <a:lnTo>
                  <a:pt x="14444" y="22959"/>
                </a:lnTo>
                <a:lnTo>
                  <a:pt x="15344" y="25784"/>
                </a:lnTo>
                <a:lnTo>
                  <a:pt x="15945" y="28620"/>
                </a:lnTo>
                <a:lnTo>
                  <a:pt x="15392" y="31462"/>
                </a:lnTo>
                <a:lnTo>
                  <a:pt x="14072" y="34310"/>
                </a:lnTo>
                <a:lnTo>
                  <a:pt x="12239" y="37161"/>
                </a:lnTo>
                <a:lnTo>
                  <a:pt x="11017" y="40014"/>
                </a:lnTo>
                <a:lnTo>
                  <a:pt x="10202" y="42869"/>
                </a:lnTo>
                <a:lnTo>
                  <a:pt x="9659" y="45725"/>
                </a:lnTo>
                <a:lnTo>
                  <a:pt x="9297" y="48581"/>
                </a:lnTo>
                <a:lnTo>
                  <a:pt x="9056" y="51438"/>
                </a:lnTo>
                <a:lnTo>
                  <a:pt x="8895" y="54294"/>
                </a:lnTo>
                <a:lnTo>
                  <a:pt x="8716" y="60009"/>
                </a:lnTo>
                <a:lnTo>
                  <a:pt x="8668" y="62866"/>
                </a:lnTo>
                <a:lnTo>
                  <a:pt x="7684" y="64771"/>
                </a:lnTo>
                <a:lnTo>
                  <a:pt x="6075" y="66041"/>
                </a:lnTo>
                <a:lnTo>
                  <a:pt x="4050" y="66887"/>
                </a:lnTo>
                <a:lnTo>
                  <a:pt x="2700" y="68404"/>
                </a:lnTo>
                <a:lnTo>
                  <a:pt x="1801" y="70368"/>
                </a:lnTo>
                <a:lnTo>
                  <a:pt x="106" y="76756"/>
                </a:lnTo>
                <a:lnTo>
                  <a:pt x="1023" y="77841"/>
                </a:lnTo>
                <a:lnTo>
                  <a:pt x="2587" y="79516"/>
                </a:lnTo>
                <a:lnTo>
                  <a:pt x="8223" y="85362"/>
                </a:lnTo>
                <a:lnTo>
                  <a:pt x="13020" y="85618"/>
                </a:lnTo>
                <a:lnTo>
                  <a:pt x="28715" y="85717"/>
                </a:lnTo>
                <a:lnTo>
                  <a:pt x="45733" y="85725"/>
                </a:lnTo>
                <a:lnTo>
                  <a:pt x="49539" y="84772"/>
                </a:lnTo>
                <a:lnTo>
                  <a:pt x="53981" y="83185"/>
                </a:lnTo>
                <a:lnTo>
                  <a:pt x="58847" y="81175"/>
                </a:lnTo>
                <a:lnTo>
                  <a:pt x="63997" y="79834"/>
                </a:lnTo>
                <a:lnTo>
                  <a:pt x="69335" y="78941"/>
                </a:lnTo>
                <a:lnTo>
                  <a:pt x="74798" y="78345"/>
                </a:lnTo>
                <a:lnTo>
                  <a:pt x="80346" y="77948"/>
                </a:lnTo>
                <a:lnTo>
                  <a:pt x="85949" y="77683"/>
                </a:lnTo>
                <a:lnTo>
                  <a:pt x="91590" y="77506"/>
                </a:lnTo>
                <a:lnTo>
                  <a:pt x="97255" y="76436"/>
                </a:lnTo>
                <a:lnTo>
                  <a:pt x="102937" y="74770"/>
                </a:lnTo>
                <a:lnTo>
                  <a:pt x="108630" y="72707"/>
                </a:lnTo>
                <a:lnTo>
                  <a:pt x="114330" y="71331"/>
                </a:lnTo>
                <a:lnTo>
                  <a:pt x="120035" y="70414"/>
                </a:lnTo>
                <a:lnTo>
                  <a:pt x="125743" y="69803"/>
                </a:lnTo>
                <a:lnTo>
                  <a:pt x="130502" y="69396"/>
                </a:lnTo>
                <a:lnTo>
                  <a:pt x="134626" y="69124"/>
                </a:lnTo>
                <a:lnTo>
                  <a:pt x="138328" y="68943"/>
                </a:lnTo>
                <a:lnTo>
                  <a:pt x="147522" y="68742"/>
                </a:lnTo>
                <a:lnTo>
                  <a:pt x="152641" y="68688"/>
                </a:lnTo>
                <a:lnTo>
                  <a:pt x="157958" y="69605"/>
                </a:lnTo>
                <a:lnTo>
                  <a:pt x="163408" y="71169"/>
                </a:lnTo>
                <a:lnTo>
                  <a:pt x="168947" y="73163"/>
                </a:lnTo>
                <a:lnTo>
                  <a:pt x="173591" y="74493"/>
                </a:lnTo>
                <a:lnTo>
                  <a:pt x="177640" y="75380"/>
                </a:lnTo>
                <a:lnTo>
                  <a:pt x="181292" y="75971"/>
                </a:lnTo>
                <a:lnTo>
                  <a:pt x="187890" y="76628"/>
                </a:lnTo>
                <a:lnTo>
                  <a:pt x="190982" y="76803"/>
                </a:lnTo>
                <a:lnTo>
                  <a:pt x="194949" y="77872"/>
                </a:lnTo>
                <a:lnTo>
                  <a:pt x="199499" y="79537"/>
                </a:lnTo>
                <a:lnTo>
                  <a:pt x="204437" y="81600"/>
                </a:lnTo>
                <a:lnTo>
                  <a:pt x="208681" y="82976"/>
                </a:lnTo>
                <a:lnTo>
                  <a:pt x="212464" y="83892"/>
                </a:lnTo>
                <a:lnTo>
                  <a:pt x="222886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68"/>
          <p:cNvSpPr/>
          <p:nvPr/>
        </p:nvSpPr>
        <p:spPr>
          <a:xfrm>
            <a:off x="3243262" y="3891915"/>
            <a:ext cx="25718" cy="282893"/>
          </a:xfrm>
          <a:custGeom>
            <a:avLst/>
            <a:gdLst/>
            <a:ahLst/>
            <a:cxnLst/>
            <a:rect l="0" t="0" r="0" b="0"/>
            <a:pathLst>
              <a:path w="25718" h="282893">
                <a:moveTo>
                  <a:pt x="0" y="0"/>
                </a:moveTo>
                <a:lnTo>
                  <a:pt x="0" y="20151"/>
                </a:lnTo>
                <a:lnTo>
                  <a:pt x="952" y="23911"/>
                </a:lnTo>
                <a:lnTo>
                  <a:pt x="2540" y="28323"/>
                </a:lnTo>
                <a:lnTo>
                  <a:pt x="4551" y="33170"/>
                </a:lnTo>
                <a:lnTo>
                  <a:pt x="5891" y="38305"/>
                </a:lnTo>
                <a:lnTo>
                  <a:pt x="6785" y="43634"/>
                </a:lnTo>
                <a:lnTo>
                  <a:pt x="7381" y="49092"/>
                </a:lnTo>
                <a:lnTo>
                  <a:pt x="7778" y="55588"/>
                </a:lnTo>
                <a:lnTo>
                  <a:pt x="8219" y="70426"/>
                </a:lnTo>
                <a:lnTo>
                  <a:pt x="8468" y="90293"/>
                </a:lnTo>
                <a:lnTo>
                  <a:pt x="9455" y="97343"/>
                </a:lnTo>
                <a:lnTo>
                  <a:pt x="11066" y="104900"/>
                </a:lnTo>
                <a:lnTo>
                  <a:pt x="13093" y="112796"/>
                </a:lnTo>
                <a:lnTo>
                  <a:pt x="14443" y="120917"/>
                </a:lnTo>
                <a:lnTo>
                  <a:pt x="15344" y="129189"/>
                </a:lnTo>
                <a:lnTo>
                  <a:pt x="15944" y="137561"/>
                </a:lnTo>
                <a:lnTo>
                  <a:pt x="16344" y="146000"/>
                </a:lnTo>
                <a:lnTo>
                  <a:pt x="16789" y="162996"/>
                </a:lnTo>
                <a:lnTo>
                  <a:pt x="17145" y="277025"/>
                </a:lnTo>
                <a:lnTo>
                  <a:pt x="18097" y="278980"/>
                </a:lnTo>
                <a:lnTo>
                  <a:pt x="19685" y="280284"/>
                </a:lnTo>
                <a:lnTo>
                  <a:pt x="25717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69"/>
          <p:cNvSpPr/>
          <p:nvPr/>
        </p:nvSpPr>
        <p:spPr>
          <a:xfrm>
            <a:off x="4632007" y="3154680"/>
            <a:ext cx="231459" cy="25718"/>
          </a:xfrm>
          <a:custGeom>
            <a:avLst/>
            <a:gdLst/>
            <a:ahLst/>
            <a:cxnLst/>
            <a:rect l="0" t="0" r="0" b="0"/>
            <a:pathLst>
              <a:path w="231459" h="25718">
                <a:moveTo>
                  <a:pt x="0" y="25717"/>
                </a:moveTo>
                <a:lnTo>
                  <a:pt x="37182" y="25717"/>
                </a:lnTo>
                <a:lnTo>
                  <a:pt x="40981" y="24765"/>
                </a:lnTo>
                <a:lnTo>
                  <a:pt x="45418" y="23177"/>
                </a:lnTo>
                <a:lnTo>
                  <a:pt x="50281" y="21166"/>
                </a:lnTo>
                <a:lnTo>
                  <a:pt x="55428" y="19826"/>
                </a:lnTo>
                <a:lnTo>
                  <a:pt x="60765" y="18932"/>
                </a:lnTo>
                <a:lnTo>
                  <a:pt x="66227" y="18336"/>
                </a:lnTo>
                <a:lnTo>
                  <a:pt x="71774" y="16987"/>
                </a:lnTo>
                <a:lnTo>
                  <a:pt x="77377" y="15134"/>
                </a:lnTo>
                <a:lnTo>
                  <a:pt x="83017" y="12947"/>
                </a:lnTo>
                <a:lnTo>
                  <a:pt x="88682" y="11488"/>
                </a:lnTo>
                <a:lnTo>
                  <a:pt x="94364" y="10516"/>
                </a:lnTo>
                <a:lnTo>
                  <a:pt x="100057" y="9868"/>
                </a:lnTo>
                <a:lnTo>
                  <a:pt x="105757" y="9436"/>
                </a:lnTo>
                <a:lnTo>
                  <a:pt x="111462" y="9148"/>
                </a:lnTo>
                <a:lnTo>
                  <a:pt x="117171" y="8956"/>
                </a:lnTo>
                <a:lnTo>
                  <a:pt x="123834" y="7876"/>
                </a:lnTo>
                <a:lnTo>
                  <a:pt x="131134" y="6203"/>
                </a:lnTo>
                <a:lnTo>
                  <a:pt x="138857" y="4135"/>
                </a:lnTo>
                <a:lnTo>
                  <a:pt x="145911" y="2756"/>
                </a:lnTo>
                <a:lnTo>
                  <a:pt x="152519" y="1838"/>
                </a:lnTo>
                <a:lnTo>
                  <a:pt x="158830" y="1225"/>
                </a:lnTo>
                <a:lnTo>
                  <a:pt x="163989" y="817"/>
                </a:lnTo>
                <a:lnTo>
                  <a:pt x="168381" y="544"/>
                </a:lnTo>
                <a:lnTo>
                  <a:pt x="172262" y="363"/>
                </a:lnTo>
                <a:lnTo>
                  <a:pt x="181653" y="161"/>
                </a:lnTo>
                <a:lnTo>
                  <a:pt x="230147" y="0"/>
                </a:lnTo>
                <a:lnTo>
                  <a:pt x="230584" y="952"/>
                </a:lnTo>
                <a:lnTo>
                  <a:pt x="230875" y="2540"/>
                </a:lnTo>
                <a:lnTo>
                  <a:pt x="231458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70"/>
          <p:cNvSpPr/>
          <p:nvPr/>
        </p:nvSpPr>
        <p:spPr>
          <a:xfrm>
            <a:off x="4923587" y="3086100"/>
            <a:ext cx="419906" cy="300003"/>
          </a:xfrm>
          <a:custGeom>
            <a:avLst/>
            <a:gdLst/>
            <a:ahLst/>
            <a:cxnLst/>
            <a:rect l="0" t="0" r="0" b="0"/>
            <a:pathLst>
              <a:path w="419906" h="300003">
                <a:moveTo>
                  <a:pt x="282778" y="0"/>
                </a:moveTo>
                <a:lnTo>
                  <a:pt x="254159" y="0"/>
                </a:lnTo>
                <a:lnTo>
                  <a:pt x="252268" y="952"/>
                </a:lnTo>
                <a:lnTo>
                  <a:pt x="251008" y="2539"/>
                </a:lnTo>
                <a:lnTo>
                  <a:pt x="250168" y="4551"/>
                </a:lnTo>
                <a:lnTo>
                  <a:pt x="248655" y="5891"/>
                </a:lnTo>
                <a:lnTo>
                  <a:pt x="246695" y="6785"/>
                </a:lnTo>
                <a:lnTo>
                  <a:pt x="241023" y="7778"/>
                </a:lnTo>
                <a:lnTo>
                  <a:pt x="232152" y="8219"/>
                </a:lnTo>
                <a:lnTo>
                  <a:pt x="228072" y="9289"/>
                </a:lnTo>
                <a:lnTo>
                  <a:pt x="216213" y="15922"/>
                </a:lnTo>
                <a:lnTo>
                  <a:pt x="207752" y="23747"/>
                </a:lnTo>
                <a:lnTo>
                  <a:pt x="185594" y="45754"/>
                </a:lnTo>
                <a:lnTo>
                  <a:pt x="183699" y="48600"/>
                </a:lnTo>
                <a:lnTo>
                  <a:pt x="181592" y="54302"/>
                </a:lnTo>
                <a:lnTo>
                  <a:pt x="180656" y="62552"/>
                </a:lnTo>
                <a:lnTo>
                  <a:pt x="180407" y="67418"/>
                </a:lnTo>
                <a:lnTo>
                  <a:pt x="179288" y="71615"/>
                </a:lnTo>
                <a:lnTo>
                  <a:pt x="175505" y="78819"/>
                </a:lnTo>
                <a:lnTo>
                  <a:pt x="173188" y="87736"/>
                </a:lnTo>
                <a:lnTo>
                  <a:pt x="172571" y="92780"/>
                </a:lnTo>
                <a:lnTo>
                  <a:pt x="169344" y="100926"/>
                </a:lnTo>
                <a:lnTo>
                  <a:pt x="167150" y="104431"/>
                </a:lnTo>
                <a:lnTo>
                  <a:pt x="164712" y="113406"/>
                </a:lnTo>
                <a:lnTo>
                  <a:pt x="164063" y="118466"/>
                </a:lnTo>
                <a:lnTo>
                  <a:pt x="163341" y="126629"/>
                </a:lnTo>
                <a:lnTo>
                  <a:pt x="163019" y="134384"/>
                </a:lnTo>
                <a:lnTo>
                  <a:pt x="162797" y="155856"/>
                </a:lnTo>
                <a:lnTo>
                  <a:pt x="160237" y="164837"/>
                </a:lnTo>
                <a:lnTo>
                  <a:pt x="158222" y="169898"/>
                </a:lnTo>
                <a:lnTo>
                  <a:pt x="155926" y="175178"/>
                </a:lnTo>
                <a:lnTo>
                  <a:pt x="150834" y="186124"/>
                </a:lnTo>
                <a:lnTo>
                  <a:pt x="147936" y="194799"/>
                </a:lnTo>
                <a:lnTo>
                  <a:pt x="147163" y="198446"/>
                </a:lnTo>
                <a:lnTo>
                  <a:pt x="141225" y="207578"/>
                </a:lnTo>
                <a:lnTo>
                  <a:pt x="136974" y="212680"/>
                </a:lnTo>
                <a:lnTo>
                  <a:pt x="133187" y="217987"/>
                </a:lnTo>
                <a:lnTo>
                  <a:pt x="129711" y="223429"/>
                </a:lnTo>
                <a:lnTo>
                  <a:pt x="126441" y="228963"/>
                </a:lnTo>
                <a:lnTo>
                  <a:pt x="124261" y="234557"/>
                </a:lnTo>
                <a:lnTo>
                  <a:pt x="122807" y="240191"/>
                </a:lnTo>
                <a:lnTo>
                  <a:pt x="121838" y="245852"/>
                </a:lnTo>
                <a:lnTo>
                  <a:pt x="119287" y="250579"/>
                </a:lnTo>
                <a:lnTo>
                  <a:pt x="111373" y="258371"/>
                </a:lnTo>
                <a:lnTo>
                  <a:pt x="104045" y="265009"/>
                </a:lnTo>
                <a:lnTo>
                  <a:pt x="96661" y="271134"/>
                </a:lnTo>
                <a:lnTo>
                  <a:pt x="87029" y="277031"/>
                </a:lnTo>
                <a:lnTo>
                  <a:pt x="75447" y="285706"/>
                </a:lnTo>
                <a:lnTo>
                  <a:pt x="69028" y="288906"/>
                </a:lnTo>
                <a:lnTo>
                  <a:pt x="65983" y="289759"/>
                </a:lnTo>
                <a:lnTo>
                  <a:pt x="60059" y="293246"/>
                </a:lnTo>
                <a:lnTo>
                  <a:pt x="57146" y="295510"/>
                </a:lnTo>
                <a:lnTo>
                  <a:pt x="51370" y="298025"/>
                </a:lnTo>
                <a:lnTo>
                  <a:pt x="42762" y="299441"/>
                </a:lnTo>
                <a:lnTo>
                  <a:pt x="31321" y="299919"/>
                </a:lnTo>
                <a:lnTo>
                  <a:pt x="22746" y="300002"/>
                </a:lnTo>
                <a:lnTo>
                  <a:pt x="20841" y="299061"/>
                </a:lnTo>
                <a:lnTo>
                  <a:pt x="19570" y="297482"/>
                </a:lnTo>
                <a:lnTo>
                  <a:pt x="18724" y="295476"/>
                </a:lnTo>
                <a:lnTo>
                  <a:pt x="17206" y="294139"/>
                </a:lnTo>
                <a:lnTo>
                  <a:pt x="15243" y="293247"/>
                </a:lnTo>
                <a:lnTo>
                  <a:pt x="12981" y="292653"/>
                </a:lnTo>
                <a:lnTo>
                  <a:pt x="11473" y="291305"/>
                </a:lnTo>
                <a:lnTo>
                  <a:pt x="10468" y="289453"/>
                </a:lnTo>
                <a:lnTo>
                  <a:pt x="9798" y="287266"/>
                </a:lnTo>
                <a:lnTo>
                  <a:pt x="6513" y="282296"/>
                </a:lnTo>
                <a:lnTo>
                  <a:pt x="4304" y="279637"/>
                </a:lnTo>
                <a:lnTo>
                  <a:pt x="2831" y="276912"/>
                </a:lnTo>
                <a:lnTo>
                  <a:pt x="1194" y="271345"/>
                </a:lnTo>
                <a:lnTo>
                  <a:pt x="273" y="262855"/>
                </a:lnTo>
                <a:lnTo>
                  <a:pt x="0" y="254307"/>
                </a:lnTo>
                <a:lnTo>
                  <a:pt x="2476" y="246058"/>
                </a:lnTo>
                <a:lnTo>
                  <a:pt x="4470" y="241191"/>
                </a:lnTo>
                <a:lnTo>
                  <a:pt x="5799" y="236041"/>
                </a:lnTo>
                <a:lnTo>
                  <a:pt x="6685" y="230703"/>
                </a:lnTo>
                <a:lnTo>
                  <a:pt x="7276" y="225240"/>
                </a:lnTo>
                <a:lnTo>
                  <a:pt x="10473" y="216629"/>
                </a:lnTo>
                <a:lnTo>
                  <a:pt x="15068" y="208674"/>
                </a:lnTo>
                <a:lnTo>
                  <a:pt x="20286" y="198789"/>
                </a:lnTo>
                <a:lnTo>
                  <a:pt x="25779" y="190586"/>
                </a:lnTo>
                <a:lnTo>
                  <a:pt x="31396" y="183764"/>
                </a:lnTo>
                <a:lnTo>
                  <a:pt x="39913" y="174569"/>
                </a:lnTo>
                <a:lnTo>
                  <a:pt x="54180" y="160054"/>
                </a:lnTo>
                <a:lnTo>
                  <a:pt x="71323" y="142878"/>
                </a:lnTo>
                <a:lnTo>
                  <a:pt x="74180" y="140972"/>
                </a:lnTo>
                <a:lnTo>
                  <a:pt x="88150" y="135373"/>
                </a:lnTo>
                <a:lnTo>
                  <a:pt x="97216" y="131603"/>
                </a:lnTo>
                <a:lnTo>
                  <a:pt x="104421" y="129928"/>
                </a:lnTo>
                <a:lnTo>
                  <a:pt x="113338" y="129183"/>
                </a:lnTo>
                <a:lnTo>
                  <a:pt x="122699" y="128852"/>
                </a:lnTo>
                <a:lnTo>
                  <a:pt x="134276" y="128665"/>
                </a:lnTo>
                <a:lnTo>
                  <a:pt x="178629" y="128588"/>
                </a:lnTo>
                <a:lnTo>
                  <a:pt x="182865" y="129540"/>
                </a:lnTo>
                <a:lnTo>
                  <a:pt x="193378" y="134479"/>
                </a:lnTo>
                <a:lnTo>
                  <a:pt x="199547" y="135968"/>
                </a:lnTo>
                <a:lnTo>
                  <a:pt x="205464" y="139170"/>
                </a:lnTo>
                <a:lnTo>
                  <a:pt x="208375" y="141357"/>
                </a:lnTo>
                <a:lnTo>
                  <a:pt x="212221" y="142816"/>
                </a:lnTo>
                <a:lnTo>
                  <a:pt x="221574" y="144436"/>
                </a:lnTo>
                <a:lnTo>
                  <a:pt x="229541" y="147696"/>
                </a:lnTo>
                <a:lnTo>
                  <a:pt x="239381" y="154886"/>
                </a:lnTo>
                <a:lnTo>
                  <a:pt x="242417" y="157550"/>
                </a:lnTo>
                <a:lnTo>
                  <a:pt x="245393" y="159326"/>
                </a:lnTo>
                <a:lnTo>
                  <a:pt x="254132" y="162777"/>
                </a:lnTo>
                <a:lnTo>
                  <a:pt x="265619" y="171994"/>
                </a:lnTo>
                <a:lnTo>
                  <a:pt x="274201" y="180183"/>
                </a:lnTo>
                <a:lnTo>
                  <a:pt x="277060" y="182987"/>
                </a:lnTo>
                <a:lnTo>
                  <a:pt x="279918" y="184856"/>
                </a:lnTo>
                <a:lnTo>
                  <a:pt x="288492" y="188440"/>
                </a:lnTo>
                <a:lnTo>
                  <a:pt x="297065" y="194158"/>
                </a:lnTo>
                <a:lnTo>
                  <a:pt x="302780" y="195830"/>
                </a:lnTo>
                <a:lnTo>
                  <a:pt x="311035" y="196573"/>
                </a:lnTo>
                <a:lnTo>
                  <a:pt x="315903" y="196771"/>
                </a:lnTo>
                <a:lnTo>
                  <a:pt x="320101" y="197855"/>
                </a:lnTo>
                <a:lnTo>
                  <a:pt x="332166" y="204513"/>
                </a:lnTo>
                <a:lnTo>
                  <a:pt x="342708" y="205376"/>
                </a:lnTo>
                <a:lnTo>
                  <a:pt x="353346" y="205632"/>
                </a:lnTo>
                <a:lnTo>
                  <a:pt x="356493" y="204715"/>
                </a:lnTo>
                <a:lnTo>
                  <a:pt x="366733" y="198349"/>
                </a:lnTo>
                <a:lnTo>
                  <a:pt x="370256" y="197692"/>
                </a:lnTo>
                <a:lnTo>
                  <a:pt x="372529" y="197517"/>
                </a:lnTo>
                <a:lnTo>
                  <a:pt x="374997" y="196448"/>
                </a:lnTo>
                <a:lnTo>
                  <a:pt x="383021" y="190393"/>
                </a:lnTo>
                <a:lnTo>
                  <a:pt x="388608" y="185266"/>
                </a:lnTo>
                <a:lnTo>
                  <a:pt x="391431" y="183518"/>
                </a:lnTo>
                <a:lnTo>
                  <a:pt x="397107" y="181576"/>
                </a:lnTo>
                <a:lnTo>
                  <a:pt x="399955" y="179153"/>
                </a:lnTo>
                <a:lnTo>
                  <a:pt x="405659" y="171381"/>
                </a:lnTo>
                <a:lnTo>
                  <a:pt x="408829" y="164117"/>
                </a:lnTo>
                <a:lnTo>
                  <a:pt x="410238" y="157713"/>
                </a:lnTo>
                <a:lnTo>
                  <a:pt x="410864" y="151692"/>
                </a:lnTo>
                <a:lnTo>
                  <a:pt x="411983" y="148753"/>
                </a:lnTo>
                <a:lnTo>
                  <a:pt x="417157" y="140066"/>
                </a:lnTo>
                <a:lnTo>
                  <a:pt x="418702" y="134324"/>
                </a:lnTo>
                <a:lnTo>
                  <a:pt x="419571" y="125736"/>
                </a:lnTo>
                <a:lnTo>
                  <a:pt x="419829" y="117159"/>
                </a:lnTo>
                <a:lnTo>
                  <a:pt x="419905" y="108585"/>
                </a:lnTo>
                <a:lnTo>
                  <a:pt x="418964" y="105727"/>
                </a:lnTo>
                <a:lnTo>
                  <a:pt x="415377" y="100012"/>
                </a:lnTo>
                <a:lnTo>
                  <a:pt x="408003" y="91439"/>
                </a:lnTo>
                <a:lnTo>
                  <a:pt x="399786" y="82867"/>
                </a:lnTo>
                <a:lnTo>
                  <a:pt x="391318" y="74294"/>
                </a:lnTo>
                <a:lnTo>
                  <a:pt x="388475" y="72390"/>
                </a:lnTo>
                <a:lnTo>
                  <a:pt x="379924" y="68756"/>
                </a:lnTo>
                <a:lnTo>
                  <a:pt x="374214" y="64531"/>
                </a:lnTo>
                <a:lnTo>
                  <a:pt x="370405" y="63023"/>
                </a:lnTo>
                <a:lnTo>
                  <a:pt x="361093" y="61347"/>
                </a:lnTo>
                <a:lnTo>
                  <a:pt x="350605" y="60603"/>
                </a:lnTo>
                <a:lnTo>
                  <a:pt x="339593" y="60272"/>
                </a:lnTo>
                <a:lnTo>
                  <a:pt x="315859" y="60042"/>
                </a:lnTo>
                <a:lnTo>
                  <a:pt x="312452" y="60983"/>
                </a:lnTo>
                <a:lnTo>
                  <a:pt x="299922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71"/>
          <p:cNvSpPr/>
          <p:nvPr/>
        </p:nvSpPr>
        <p:spPr>
          <a:xfrm>
            <a:off x="5412104" y="3351847"/>
            <a:ext cx="51427" cy="171451"/>
          </a:xfrm>
          <a:custGeom>
            <a:avLst/>
            <a:gdLst/>
            <a:ahLst/>
            <a:cxnLst/>
            <a:rect l="0" t="0" r="0" b="0"/>
            <a:pathLst>
              <a:path w="51427" h="171451">
                <a:moveTo>
                  <a:pt x="42863" y="0"/>
                </a:moveTo>
                <a:lnTo>
                  <a:pt x="42863" y="8219"/>
                </a:lnTo>
                <a:lnTo>
                  <a:pt x="43816" y="9290"/>
                </a:lnTo>
                <a:lnTo>
                  <a:pt x="47414" y="13019"/>
                </a:lnTo>
                <a:lnTo>
                  <a:pt x="48754" y="15347"/>
                </a:lnTo>
                <a:lnTo>
                  <a:pt x="50244" y="20473"/>
                </a:lnTo>
                <a:lnTo>
                  <a:pt x="50641" y="23174"/>
                </a:lnTo>
                <a:lnTo>
                  <a:pt x="50906" y="25927"/>
                </a:lnTo>
                <a:lnTo>
                  <a:pt x="51082" y="28715"/>
                </a:lnTo>
                <a:lnTo>
                  <a:pt x="51279" y="34352"/>
                </a:lnTo>
                <a:lnTo>
                  <a:pt x="51405" y="45732"/>
                </a:lnTo>
                <a:lnTo>
                  <a:pt x="51426" y="58847"/>
                </a:lnTo>
                <a:lnTo>
                  <a:pt x="49524" y="63044"/>
                </a:lnTo>
                <a:lnTo>
                  <a:pt x="46351" y="66794"/>
                </a:lnTo>
                <a:lnTo>
                  <a:pt x="42332" y="70247"/>
                </a:lnTo>
                <a:lnTo>
                  <a:pt x="39651" y="74454"/>
                </a:lnTo>
                <a:lnTo>
                  <a:pt x="37864" y="79164"/>
                </a:lnTo>
                <a:lnTo>
                  <a:pt x="36673" y="84208"/>
                </a:lnTo>
                <a:lnTo>
                  <a:pt x="34926" y="88524"/>
                </a:lnTo>
                <a:lnTo>
                  <a:pt x="32809" y="92354"/>
                </a:lnTo>
                <a:lnTo>
                  <a:pt x="30446" y="95859"/>
                </a:lnTo>
                <a:lnTo>
                  <a:pt x="28870" y="100101"/>
                </a:lnTo>
                <a:lnTo>
                  <a:pt x="27819" y="104834"/>
                </a:lnTo>
                <a:lnTo>
                  <a:pt x="27119" y="109894"/>
                </a:lnTo>
                <a:lnTo>
                  <a:pt x="25700" y="114221"/>
                </a:lnTo>
                <a:lnTo>
                  <a:pt x="23801" y="118057"/>
                </a:lnTo>
                <a:lnTo>
                  <a:pt x="21582" y="121567"/>
                </a:lnTo>
                <a:lnTo>
                  <a:pt x="20103" y="124860"/>
                </a:lnTo>
                <a:lnTo>
                  <a:pt x="19117" y="128008"/>
                </a:lnTo>
                <a:lnTo>
                  <a:pt x="18461" y="131058"/>
                </a:lnTo>
                <a:lnTo>
                  <a:pt x="17070" y="134045"/>
                </a:lnTo>
                <a:lnTo>
                  <a:pt x="15190" y="136988"/>
                </a:lnTo>
                <a:lnTo>
                  <a:pt x="12984" y="139903"/>
                </a:lnTo>
                <a:lnTo>
                  <a:pt x="10561" y="142798"/>
                </a:lnTo>
                <a:lnTo>
                  <a:pt x="7994" y="145682"/>
                </a:lnTo>
                <a:lnTo>
                  <a:pt x="5329" y="148556"/>
                </a:lnTo>
                <a:lnTo>
                  <a:pt x="3553" y="151425"/>
                </a:lnTo>
                <a:lnTo>
                  <a:pt x="2369" y="154290"/>
                </a:lnTo>
                <a:lnTo>
                  <a:pt x="468" y="161181"/>
                </a:lnTo>
                <a:lnTo>
                  <a:pt x="209" y="164663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72"/>
          <p:cNvSpPr/>
          <p:nvPr/>
        </p:nvSpPr>
        <p:spPr>
          <a:xfrm>
            <a:off x="5549265" y="3283267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2540" y="8043"/>
                </a:lnTo>
                <a:lnTo>
                  <a:pt x="4551" y="8220"/>
                </a:lnTo>
                <a:lnTo>
                  <a:pt x="9324" y="8416"/>
                </a:lnTo>
                <a:lnTo>
                  <a:pt x="17367" y="8526"/>
                </a:lnTo>
                <a:lnTo>
                  <a:pt x="22288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73"/>
          <p:cNvSpPr/>
          <p:nvPr/>
        </p:nvSpPr>
        <p:spPr>
          <a:xfrm>
            <a:off x="5832157" y="3094672"/>
            <a:ext cx="197169" cy="171451"/>
          </a:xfrm>
          <a:custGeom>
            <a:avLst/>
            <a:gdLst/>
            <a:ahLst/>
            <a:cxnLst/>
            <a:rect l="0" t="0" r="0" b="0"/>
            <a:pathLst>
              <a:path w="197169" h="171451">
                <a:moveTo>
                  <a:pt x="25718" y="0"/>
                </a:moveTo>
                <a:lnTo>
                  <a:pt x="25718" y="4551"/>
                </a:lnTo>
                <a:lnTo>
                  <a:pt x="26670" y="6844"/>
                </a:lnTo>
                <a:lnTo>
                  <a:pt x="30268" y="11932"/>
                </a:lnTo>
                <a:lnTo>
                  <a:pt x="31609" y="14622"/>
                </a:lnTo>
                <a:lnTo>
                  <a:pt x="32503" y="17368"/>
                </a:lnTo>
                <a:lnTo>
                  <a:pt x="33937" y="24068"/>
                </a:lnTo>
                <a:lnTo>
                  <a:pt x="34055" y="26523"/>
                </a:lnTo>
                <a:lnTo>
                  <a:pt x="34185" y="34331"/>
                </a:lnTo>
                <a:lnTo>
                  <a:pt x="33268" y="38127"/>
                </a:lnTo>
                <a:lnTo>
                  <a:pt x="31704" y="41610"/>
                </a:lnTo>
                <a:lnTo>
                  <a:pt x="29708" y="44885"/>
                </a:lnTo>
                <a:lnTo>
                  <a:pt x="28378" y="48021"/>
                </a:lnTo>
                <a:lnTo>
                  <a:pt x="27491" y="51064"/>
                </a:lnTo>
                <a:lnTo>
                  <a:pt x="26900" y="54045"/>
                </a:lnTo>
                <a:lnTo>
                  <a:pt x="25553" y="57938"/>
                </a:lnTo>
                <a:lnTo>
                  <a:pt x="23703" y="62438"/>
                </a:lnTo>
                <a:lnTo>
                  <a:pt x="21517" y="67343"/>
                </a:lnTo>
                <a:lnTo>
                  <a:pt x="20060" y="71565"/>
                </a:lnTo>
                <a:lnTo>
                  <a:pt x="19088" y="75332"/>
                </a:lnTo>
                <a:lnTo>
                  <a:pt x="18440" y="78797"/>
                </a:lnTo>
                <a:lnTo>
                  <a:pt x="17056" y="83011"/>
                </a:lnTo>
                <a:lnTo>
                  <a:pt x="15181" y="87726"/>
                </a:lnTo>
                <a:lnTo>
                  <a:pt x="12978" y="92774"/>
                </a:lnTo>
                <a:lnTo>
                  <a:pt x="10557" y="97092"/>
                </a:lnTo>
                <a:lnTo>
                  <a:pt x="7991" y="100923"/>
                </a:lnTo>
                <a:lnTo>
                  <a:pt x="5327" y="104430"/>
                </a:lnTo>
                <a:lnTo>
                  <a:pt x="3552" y="107720"/>
                </a:lnTo>
                <a:lnTo>
                  <a:pt x="2368" y="110866"/>
                </a:lnTo>
                <a:lnTo>
                  <a:pt x="1579" y="113916"/>
                </a:lnTo>
                <a:lnTo>
                  <a:pt x="1052" y="116901"/>
                </a:lnTo>
                <a:lnTo>
                  <a:pt x="702" y="119844"/>
                </a:lnTo>
                <a:lnTo>
                  <a:pt x="468" y="122759"/>
                </a:lnTo>
                <a:lnTo>
                  <a:pt x="312" y="125654"/>
                </a:lnTo>
                <a:lnTo>
                  <a:pt x="41" y="135457"/>
                </a:lnTo>
                <a:lnTo>
                  <a:pt x="0" y="145615"/>
                </a:lnTo>
                <a:lnTo>
                  <a:pt x="4551" y="145698"/>
                </a:lnTo>
                <a:lnTo>
                  <a:pt x="75563" y="145733"/>
                </a:lnTo>
                <a:lnTo>
                  <a:pt x="79903" y="146685"/>
                </a:lnTo>
                <a:lnTo>
                  <a:pt x="83748" y="148273"/>
                </a:lnTo>
                <a:lnTo>
                  <a:pt x="87265" y="150284"/>
                </a:lnTo>
                <a:lnTo>
                  <a:pt x="91514" y="151624"/>
                </a:lnTo>
                <a:lnTo>
                  <a:pt x="96252" y="152518"/>
                </a:lnTo>
                <a:lnTo>
                  <a:pt x="101316" y="153113"/>
                </a:lnTo>
                <a:lnTo>
                  <a:pt x="105644" y="153511"/>
                </a:lnTo>
                <a:lnTo>
                  <a:pt x="109481" y="153776"/>
                </a:lnTo>
                <a:lnTo>
                  <a:pt x="112993" y="153952"/>
                </a:lnTo>
                <a:lnTo>
                  <a:pt x="121974" y="154148"/>
                </a:lnTo>
                <a:lnTo>
                  <a:pt x="138711" y="154274"/>
                </a:lnTo>
                <a:lnTo>
                  <a:pt x="142004" y="155237"/>
                </a:lnTo>
                <a:lnTo>
                  <a:pt x="145152" y="156831"/>
                </a:lnTo>
                <a:lnTo>
                  <a:pt x="148203" y="158847"/>
                </a:lnTo>
                <a:lnTo>
                  <a:pt x="154133" y="161086"/>
                </a:lnTo>
                <a:lnTo>
                  <a:pt x="159944" y="162081"/>
                </a:lnTo>
                <a:lnTo>
                  <a:pt x="165701" y="162524"/>
                </a:lnTo>
                <a:lnTo>
                  <a:pt x="171435" y="162720"/>
                </a:lnTo>
                <a:lnTo>
                  <a:pt x="182877" y="162846"/>
                </a:lnTo>
                <a:lnTo>
                  <a:pt x="185736" y="163809"/>
                </a:lnTo>
                <a:lnTo>
                  <a:pt x="191452" y="167419"/>
                </a:lnTo>
                <a:lnTo>
                  <a:pt x="197168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74"/>
          <p:cNvSpPr/>
          <p:nvPr/>
        </p:nvSpPr>
        <p:spPr>
          <a:xfrm>
            <a:off x="5952172" y="3146107"/>
            <a:ext cx="21697" cy="351473"/>
          </a:xfrm>
          <a:custGeom>
            <a:avLst/>
            <a:gdLst/>
            <a:ahLst/>
            <a:cxnLst/>
            <a:rect l="0" t="0" r="0" b="0"/>
            <a:pathLst>
              <a:path w="21697" h="351473">
                <a:moveTo>
                  <a:pt x="8573" y="0"/>
                </a:moveTo>
                <a:lnTo>
                  <a:pt x="8573" y="11932"/>
                </a:lnTo>
                <a:lnTo>
                  <a:pt x="9525" y="15575"/>
                </a:lnTo>
                <a:lnTo>
                  <a:pt x="11113" y="19908"/>
                </a:lnTo>
                <a:lnTo>
                  <a:pt x="13123" y="24702"/>
                </a:lnTo>
                <a:lnTo>
                  <a:pt x="14464" y="29803"/>
                </a:lnTo>
                <a:lnTo>
                  <a:pt x="15358" y="35109"/>
                </a:lnTo>
                <a:lnTo>
                  <a:pt x="15954" y="40551"/>
                </a:lnTo>
                <a:lnTo>
                  <a:pt x="16351" y="46084"/>
                </a:lnTo>
                <a:lnTo>
                  <a:pt x="16615" y="51678"/>
                </a:lnTo>
                <a:lnTo>
                  <a:pt x="16910" y="62973"/>
                </a:lnTo>
                <a:lnTo>
                  <a:pt x="17145" y="223273"/>
                </a:lnTo>
                <a:lnTo>
                  <a:pt x="18098" y="230764"/>
                </a:lnTo>
                <a:lnTo>
                  <a:pt x="19685" y="237662"/>
                </a:lnTo>
                <a:lnTo>
                  <a:pt x="21696" y="244167"/>
                </a:lnTo>
                <a:lnTo>
                  <a:pt x="20178" y="250408"/>
                </a:lnTo>
                <a:lnTo>
                  <a:pt x="16310" y="256474"/>
                </a:lnTo>
                <a:lnTo>
                  <a:pt x="10874" y="262422"/>
                </a:lnTo>
                <a:lnTo>
                  <a:pt x="7249" y="269246"/>
                </a:lnTo>
                <a:lnTo>
                  <a:pt x="4832" y="276652"/>
                </a:lnTo>
                <a:lnTo>
                  <a:pt x="3222" y="284447"/>
                </a:lnTo>
                <a:lnTo>
                  <a:pt x="2148" y="290597"/>
                </a:lnTo>
                <a:lnTo>
                  <a:pt x="1432" y="295649"/>
                </a:lnTo>
                <a:lnTo>
                  <a:pt x="955" y="299969"/>
                </a:lnTo>
                <a:lnTo>
                  <a:pt x="424" y="309850"/>
                </a:lnTo>
                <a:lnTo>
                  <a:pt x="125" y="323582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75"/>
          <p:cNvSpPr/>
          <p:nvPr/>
        </p:nvSpPr>
        <p:spPr>
          <a:xfrm>
            <a:off x="4666297" y="4114800"/>
            <a:ext cx="205741" cy="24527"/>
          </a:xfrm>
          <a:custGeom>
            <a:avLst/>
            <a:gdLst/>
            <a:ahLst/>
            <a:cxnLst/>
            <a:rect l="0" t="0" r="0" b="0"/>
            <a:pathLst>
              <a:path w="205741" h="24527">
                <a:moveTo>
                  <a:pt x="0" y="17145"/>
                </a:moveTo>
                <a:lnTo>
                  <a:pt x="20151" y="17145"/>
                </a:lnTo>
                <a:lnTo>
                  <a:pt x="22959" y="18097"/>
                </a:lnTo>
                <a:lnTo>
                  <a:pt x="25784" y="19685"/>
                </a:lnTo>
                <a:lnTo>
                  <a:pt x="28619" y="21695"/>
                </a:lnTo>
                <a:lnTo>
                  <a:pt x="31462" y="23036"/>
                </a:lnTo>
                <a:lnTo>
                  <a:pt x="34310" y="23930"/>
                </a:lnTo>
                <a:lnTo>
                  <a:pt x="37160" y="24526"/>
                </a:lnTo>
                <a:lnTo>
                  <a:pt x="40014" y="23970"/>
                </a:lnTo>
                <a:lnTo>
                  <a:pt x="42868" y="22648"/>
                </a:lnTo>
                <a:lnTo>
                  <a:pt x="45724" y="20813"/>
                </a:lnTo>
                <a:lnTo>
                  <a:pt x="49532" y="19591"/>
                </a:lnTo>
                <a:lnTo>
                  <a:pt x="53977" y="18775"/>
                </a:lnTo>
                <a:lnTo>
                  <a:pt x="58844" y="18232"/>
                </a:lnTo>
                <a:lnTo>
                  <a:pt x="63042" y="17869"/>
                </a:lnTo>
                <a:lnTo>
                  <a:pt x="66793" y="17628"/>
                </a:lnTo>
                <a:lnTo>
                  <a:pt x="70246" y="17467"/>
                </a:lnTo>
                <a:lnTo>
                  <a:pt x="79163" y="17288"/>
                </a:lnTo>
                <a:lnTo>
                  <a:pt x="84208" y="17240"/>
                </a:lnTo>
                <a:lnTo>
                  <a:pt x="89476" y="16256"/>
                </a:lnTo>
                <a:lnTo>
                  <a:pt x="94893" y="14647"/>
                </a:lnTo>
                <a:lnTo>
                  <a:pt x="100410" y="12622"/>
                </a:lnTo>
                <a:lnTo>
                  <a:pt x="105992" y="11272"/>
                </a:lnTo>
                <a:lnTo>
                  <a:pt x="111619" y="10372"/>
                </a:lnTo>
                <a:lnTo>
                  <a:pt x="117275" y="9772"/>
                </a:lnTo>
                <a:lnTo>
                  <a:pt x="121999" y="9372"/>
                </a:lnTo>
                <a:lnTo>
                  <a:pt x="126100" y="9106"/>
                </a:lnTo>
                <a:lnTo>
                  <a:pt x="129787" y="8928"/>
                </a:lnTo>
                <a:lnTo>
                  <a:pt x="138963" y="8730"/>
                </a:lnTo>
                <a:lnTo>
                  <a:pt x="169890" y="8582"/>
                </a:lnTo>
                <a:lnTo>
                  <a:pt x="174220" y="7626"/>
                </a:lnTo>
                <a:lnTo>
                  <a:pt x="178059" y="6036"/>
                </a:lnTo>
                <a:lnTo>
                  <a:pt x="181571" y="4024"/>
                </a:lnTo>
                <a:lnTo>
                  <a:pt x="184865" y="2683"/>
                </a:lnTo>
                <a:lnTo>
                  <a:pt x="188013" y="1788"/>
                </a:lnTo>
                <a:lnTo>
                  <a:pt x="191065" y="1192"/>
                </a:lnTo>
                <a:lnTo>
                  <a:pt x="196995" y="53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76"/>
          <p:cNvSpPr/>
          <p:nvPr/>
        </p:nvSpPr>
        <p:spPr>
          <a:xfrm>
            <a:off x="4983479" y="3986212"/>
            <a:ext cx="214314" cy="111087"/>
          </a:xfrm>
          <a:custGeom>
            <a:avLst/>
            <a:gdLst/>
            <a:ahLst/>
            <a:cxnLst/>
            <a:rect l="0" t="0" r="0" b="0"/>
            <a:pathLst>
              <a:path w="214314" h="111087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7779" y="6844"/>
                </a:lnTo>
                <a:lnTo>
                  <a:pt x="8043" y="9325"/>
                </a:lnTo>
                <a:lnTo>
                  <a:pt x="8469" y="15601"/>
                </a:lnTo>
                <a:lnTo>
                  <a:pt x="8571" y="48414"/>
                </a:lnTo>
                <a:lnTo>
                  <a:pt x="8572" y="54220"/>
                </a:lnTo>
                <a:lnTo>
                  <a:pt x="7620" y="58054"/>
                </a:lnTo>
                <a:lnTo>
                  <a:pt x="6033" y="62516"/>
                </a:lnTo>
                <a:lnTo>
                  <a:pt x="4022" y="67394"/>
                </a:lnTo>
                <a:lnTo>
                  <a:pt x="2682" y="71600"/>
                </a:lnTo>
                <a:lnTo>
                  <a:pt x="1788" y="75355"/>
                </a:lnTo>
                <a:lnTo>
                  <a:pt x="1192" y="78812"/>
                </a:lnTo>
                <a:lnTo>
                  <a:pt x="795" y="82069"/>
                </a:lnTo>
                <a:lnTo>
                  <a:pt x="530" y="85193"/>
                </a:lnTo>
                <a:lnTo>
                  <a:pt x="105" y="92499"/>
                </a:lnTo>
                <a:lnTo>
                  <a:pt x="47" y="96038"/>
                </a:lnTo>
                <a:lnTo>
                  <a:pt x="3" y="102470"/>
                </a:lnTo>
                <a:lnTo>
                  <a:pt x="4552" y="102751"/>
                </a:lnTo>
                <a:lnTo>
                  <a:pt x="5892" y="103744"/>
                </a:lnTo>
                <a:lnTo>
                  <a:pt x="6786" y="105358"/>
                </a:lnTo>
                <a:lnTo>
                  <a:pt x="8220" y="110241"/>
                </a:lnTo>
                <a:lnTo>
                  <a:pt x="9290" y="110641"/>
                </a:lnTo>
                <a:lnTo>
                  <a:pt x="13019" y="111086"/>
                </a:lnTo>
                <a:lnTo>
                  <a:pt x="15347" y="110253"/>
                </a:lnTo>
                <a:lnTo>
                  <a:pt x="20474" y="106786"/>
                </a:lnTo>
                <a:lnTo>
                  <a:pt x="25927" y="104611"/>
                </a:lnTo>
                <a:lnTo>
                  <a:pt x="31526" y="103644"/>
                </a:lnTo>
                <a:lnTo>
                  <a:pt x="37189" y="103214"/>
                </a:lnTo>
                <a:lnTo>
                  <a:pt x="40033" y="102147"/>
                </a:lnTo>
                <a:lnTo>
                  <a:pt x="42881" y="100483"/>
                </a:lnTo>
                <a:lnTo>
                  <a:pt x="45733" y="98421"/>
                </a:lnTo>
                <a:lnTo>
                  <a:pt x="51441" y="96130"/>
                </a:lnTo>
                <a:lnTo>
                  <a:pt x="58105" y="94160"/>
                </a:lnTo>
                <a:lnTo>
                  <a:pt x="62550" y="92301"/>
                </a:lnTo>
                <a:lnTo>
                  <a:pt x="67417" y="90108"/>
                </a:lnTo>
                <a:lnTo>
                  <a:pt x="72567" y="88648"/>
                </a:lnTo>
                <a:lnTo>
                  <a:pt x="77907" y="87673"/>
                </a:lnTo>
                <a:lnTo>
                  <a:pt x="83370" y="87024"/>
                </a:lnTo>
                <a:lnTo>
                  <a:pt x="88917" y="86591"/>
                </a:lnTo>
                <a:lnTo>
                  <a:pt x="94521" y="86302"/>
                </a:lnTo>
                <a:lnTo>
                  <a:pt x="105827" y="85982"/>
                </a:lnTo>
                <a:lnTo>
                  <a:pt x="144071" y="85735"/>
                </a:lnTo>
                <a:lnTo>
                  <a:pt x="214313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77"/>
          <p:cNvSpPr/>
          <p:nvPr/>
        </p:nvSpPr>
        <p:spPr>
          <a:xfrm>
            <a:off x="5129212" y="3960495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0" y="49092"/>
                </a:lnTo>
                <a:lnTo>
                  <a:pt x="953" y="54635"/>
                </a:lnTo>
                <a:lnTo>
                  <a:pt x="2540" y="60236"/>
                </a:lnTo>
                <a:lnTo>
                  <a:pt x="4551" y="65875"/>
                </a:lnTo>
                <a:lnTo>
                  <a:pt x="5892" y="71539"/>
                </a:lnTo>
                <a:lnTo>
                  <a:pt x="6785" y="77220"/>
                </a:lnTo>
                <a:lnTo>
                  <a:pt x="7381" y="82912"/>
                </a:lnTo>
                <a:lnTo>
                  <a:pt x="7778" y="88612"/>
                </a:lnTo>
                <a:lnTo>
                  <a:pt x="8043" y="94317"/>
                </a:lnTo>
                <a:lnTo>
                  <a:pt x="8219" y="100025"/>
                </a:lnTo>
                <a:lnTo>
                  <a:pt x="9290" y="106688"/>
                </a:lnTo>
                <a:lnTo>
                  <a:pt x="10956" y="113988"/>
                </a:lnTo>
                <a:lnTo>
                  <a:pt x="13019" y="121712"/>
                </a:lnTo>
                <a:lnTo>
                  <a:pt x="14394" y="128766"/>
                </a:lnTo>
                <a:lnTo>
                  <a:pt x="15311" y="135374"/>
                </a:lnTo>
                <a:lnTo>
                  <a:pt x="15922" y="141684"/>
                </a:lnTo>
                <a:lnTo>
                  <a:pt x="16330" y="147796"/>
                </a:lnTo>
                <a:lnTo>
                  <a:pt x="16602" y="153775"/>
                </a:lnTo>
                <a:lnTo>
                  <a:pt x="16904" y="165500"/>
                </a:lnTo>
                <a:lnTo>
                  <a:pt x="17114" y="194279"/>
                </a:lnTo>
                <a:lnTo>
                  <a:pt x="18076" y="200004"/>
                </a:lnTo>
                <a:lnTo>
                  <a:pt x="19671" y="205726"/>
                </a:lnTo>
                <a:lnTo>
                  <a:pt x="21687" y="211445"/>
                </a:lnTo>
                <a:lnTo>
                  <a:pt x="23030" y="216211"/>
                </a:lnTo>
                <a:lnTo>
                  <a:pt x="23926" y="220340"/>
                </a:lnTo>
                <a:lnTo>
                  <a:pt x="24921" y="228421"/>
                </a:lnTo>
                <a:lnTo>
                  <a:pt x="25187" y="233243"/>
                </a:lnTo>
                <a:lnTo>
                  <a:pt x="25560" y="246592"/>
                </a:lnTo>
                <a:lnTo>
                  <a:pt x="25613" y="250119"/>
                </a:lnTo>
                <a:lnTo>
                  <a:pt x="26600" y="252471"/>
                </a:lnTo>
                <a:lnTo>
                  <a:pt x="28211" y="254039"/>
                </a:lnTo>
                <a:lnTo>
                  <a:pt x="30237" y="255084"/>
                </a:lnTo>
                <a:lnTo>
                  <a:pt x="31588" y="256734"/>
                </a:lnTo>
                <a:lnTo>
                  <a:pt x="32489" y="258786"/>
                </a:lnTo>
                <a:lnTo>
                  <a:pt x="33089" y="261106"/>
                </a:lnTo>
                <a:lnTo>
                  <a:pt x="34442" y="263606"/>
                </a:lnTo>
                <a:lnTo>
                  <a:pt x="36297" y="266224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378"/>
          <p:cNvSpPr/>
          <p:nvPr/>
        </p:nvSpPr>
        <p:spPr>
          <a:xfrm>
            <a:off x="5249227" y="4251960"/>
            <a:ext cx="25719" cy="137161"/>
          </a:xfrm>
          <a:custGeom>
            <a:avLst/>
            <a:gdLst/>
            <a:ahLst/>
            <a:cxnLst/>
            <a:rect l="0" t="0" r="0" b="0"/>
            <a:pathLst>
              <a:path w="25719" h="137161">
                <a:moveTo>
                  <a:pt x="25718" y="0"/>
                </a:moveTo>
                <a:lnTo>
                  <a:pt x="25718" y="74695"/>
                </a:lnTo>
                <a:lnTo>
                  <a:pt x="24765" y="79324"/>
                </a:lnTo>
                <a:lnTo>
                  <a:pt x="23178" y="83362"/>
                </a:lnTo>
                <a:lnTo>
                  <a:pt x="21167" y="87007"/>
                </a:lnTo>
                <a:lnTo>
                  <a:pt x="19826" y="90390"/>
                </a:lnTo>
                <a:lnTo>
                  <a:pt x="18932" y="93597"/>
                </a:lnTo>
                <a:lnTo>
                  <a:pt x="18336" y="96688"/>
                </a:lnTo>
                <a:lnTo>
                  <a:pt x="17939" y="100653"/>
                </a:lnTo>
                <a:lnTo>
                  <a:pt x="17675" y="105202"/>
                </a:lnTo>
                <a:lnTo>
                  <a:pt x="17498" y="110140"/>
                </a:lnTo>
                <a:lnTo>
                  <a:pt x="16428" y="114383"/>
                </a:lnTo>
                <a:lnTo>
                  <a:pt x="14762" y="118166"/>
                </a:lnTo>
                <a:lnTo>
                  <a:pt x="9795" y="126529"/>
                </a:lnTo>
                <a:lnTo>
                  <a:pt x="9116" y="130212"/>
                </a:lnTo>
                <a:lnTo>
                  <a:pt x="8934" y="132528"/>
                </a:lnTo>
                <a:lnTo>
                  <a:pt x="7861" y="134072"/>
                </a:lnTo>
                <a:lnTo>
                  <a:pt x="6194" y="135101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79"/>
          <p:cNvSpPr/>
          <p:nvPr/>
        </p:nvSpPr>
        <p:spPr>
          <a:xfrm>
            <a:off x="5463540" y="4097654"/>
            <a:ext cx="205740" cy="8574"/>
          </a:xfrm>
          <a:custGeom>
            <a:avLst/>
            <a:gdLst/>
            <a:ahLst/>
            <a:cxnLst/>
            <a:rect l="0" t="0" r="0" b="0"/>
            <a:pathLst>
              <a:path w="205740" h="8574">
                <a:moveTo>
                  <a:pt x="0" y="0"/>
                </a:moveTo>
                <a:lnTo>
                  <a:pt x="0" y="7381"/>
                </a:lnTo>
                <a:lnTo>
                  <a:pt x="952" y="7779"/>
                </a:lnTo>
                <a:lnTo>
                  <a:pt x="2540" y="8044"/>
                </a:lnTo>
                <a:lnTo>
                  <a:pt x="7381" y="8469"/>
                </a:lnTo>
                <a:lnTo>
                  <a:pt x="12770" y="8542"/>
                </a:lnTo>
                <a:lnTo>
                  <a:pt x="113001" y="8573"/>
                </a:lnTo>
                <a:lnTo>
                  <a:pt x="116291" y="7621"/>
                </a:lnTo>
                <a:lnTo>
                  <a:pt x="119437" y="6033"/>
                </a:lnTo>
                <a:lnTo>
                  <a:pt x="122487" y="4022"/>
                </a:lnTo>
                <a:lnTo>
                  <a:pt x="126426" y="2682"/>
                </a:lnTo>
                <a:lnTo>
                  <a:pt x="130956" y="1788"/>
                </a:lnTo>
                <a:lnTo>
                  <a:pt x="135881" y="1192"/>
                </a:lnTo>
                <a:lnTo>
                  <a:pt x="140117" y="795"/>
                </a:lnTo>
                <a:lnTo>
                  <a:pt x="143894" y="530"/>
                </a:lnTo>
                <a:lnTo>
                  <a:pt x="147364" y="354"/>
                </a:lnTo>
                <a:lnTo>
                  <a:pt x="153760" y="157"/>
                </a:lnTo>
                <a:lnTo>
                  <a:pt x="170178" y="32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80"/>
          <p:cNvSpPr/>
          <p:nvPr/>
        </p:nvSpPr>
        <p:spPr>
          <a:xfrm>
            <a:off x="5703570" y="3977754"/>
            <a:ext cx="197123" cy="248447"/>
          </a:xfrm>
          <a:custGeom>
            <a:avLst/>
            <a:gdLst/>
            <a:ahLst/>
            <a:cxnLst/>
            <a:rect l="0" t="0" r="0" b="0"/>
            <a:pathLst>
              <a:path w="197123" h="248447">
                <a:moveTo>
                  <a:pt x="0" y="25603"/>
                </a:moveTo>
                <a:lnTo>
                  <a:pt x="7381" y="18222"/>
                </a:lnTo>
                <a:lnTo>
                  <a:pt x="10583" y="17560"/>
                </a:lnTo>
                <a:lnTo>
                  <a:pt x="12770" y="17384"/>
                </a:lnTo>
                <a:lnTo>
                  <a:pt x="15181" y="16313"/>
                </a:lnTo>
                <a:lnTo>
                  <a:pt x="20399" y="12584"/>
                </a:lnTo>
                <a:lnTo>
                  <a:pt x="23125" y="11209"/>
                </a:lnTo>
                <a:lnTo>
                  <a:pt x="28692" y="9680"/>
                </a:lnTo>
                <a:lnTo>
                  <a:pt x="32463" y="8321"/>
                </a:lnTo>
                <a:lnTo>
                  <a:pt x="36882" y="6462"/>
                </a:lnTo>
                <a:lnTo>
                  <a:pt x="41733" y="4269"/>
                </a:lnTo>
                <a:lnTo>
                  <a:pt x="46872" y="2808"/>
                </a:lnTo>
                <a:lnTo>
                  <a:pt x="52203" y="1834"/>
                </a:lnTo>
                <a:lnTo>
                  <a:pt x="57662" y="1184"/>
                </a:lnTo>
                <a:lnTo>
                  <a:pt x="62254" y="751"/>
                </a:lnTo>
                <a:lnTo>
                  <a:pt x="66267" y="463"/>
                </a:lnTo>
                <a:lnTo>
                  <a:pt x="69895" y="271"/>
                </a:lnTo>
                <a:lnTo>
                  <a:pt x="76467" y="57"/>
                </a:lnTo>
                <a:lnTo>
                  <a:pt x="79553" y="0"/>
                </a:lnTo>
                <a:lnTo>
                  <a:pt x="83515" y="914"/>
                </a:lnTo>
                <a:lnTo>
                  <a:pt x="88062" y="2476"/>
                </a:lnTo>
                <a:lnTo>
                  <a:pt x="92998" y="4470"/>
                </a:lnTo>
                <a:lnTo>
                  <a:pt x="97241" y="5800"/>
                </a:lnTo>
                <a:lnTo>
                  <a:pt x="101022" y="6686"/>
                </a:lnTo>
                <a:lnTo>
                  <a:pt x="104496" y="7276"/>
                </a:lnTo>
                <a:lnTo>
                  <a:pt x="107764" y="7670"/>
                </a:lnTo>
                <a:lnTo>
                  <a:pt x="110895" y="7933"/>
                </a:lnTo>
                <a:lnTo>
                  <a:pt x="113934" y="8108"/>
                </a:lnTo>
                <a:lnTo>
                  <a:pt x="116914" y="9177"/>
                </a:lnTo>
                <a:lnTo>
                  <a:pt x="122764" y="12905"/>
                </a:lnTo>
                <a:lnTo>
                  <a:pt x="128539" y="15197"/>
                </a:lnTo>
                <a:lnTo>
                  <a:pt x="131412" y="15808"/>
                </a:lnTo>
                <a:lnTo>
                  <a:pt x="133328" y="17168"/>
                </a:lnTo>
                <a:lnTo>
                  <a:pt x="134606" y="19028"/>
                </a:lnTo>
                <a:lnTo>
                  <a:pt x="135457" y="21219"/>
                </a:lnTo>
                <a:lnTo>
                  <a:pt x="141206" y="28855"/>
                </a:lnTo>
                <a:lnTo>
                  <a:pt x="141762" y="31581"/>
                </a:lnTo>
                <a:lnTo>
                  <a:pt x="141180" y="34351"/>
                </a:lnTo>
                <a:lnTo>
                  <a:pt x="139840" y="37150"/>
                </a:lnTo>
                <a:lnTo>
                  <a:pt x="138946" y="40921"/>
                </a:lnTo>
                <a:lnTo>
                  <a:pt x="138351" y="45340"/>
                </a:lnTo>
                <a:lnTo>
                  <a:pt x="137954" y="50191"/>
                </a:lnTo>
                <a:lnTo>
                  <a:pt x="136737" y="54378"/>
                </a:lnTo>
                <a:lnTo>
                  <a:pt x="132844" y="61569"/>
                </a:lnTo>
                <a:lnTo>
                  <a:pt x="127939" y="67940"/>
                </a:lnTo>
                <a:lnTo>
                  <a:pt x="122584" y="73947"/>
                </a:lnTo>
                <a:lnTo>
                  <a:pt x="117029" y="79792"/>
                </a:lnTo>
                <a:lnTo>
                  <a:pt x="108546" y="88437"/>
                </a:lnTo>
                <a:lnTo>
                  <a:pt x="105702" y="92258"/>
                </a:lnTo>
                <a:lnTo>
                  <a:pt x="102853" y="96710"/>
                </a:lnTo>
                <a:lnTo>
                  <a:pt x="100001" y="101582"/>
                </a:lnTo>
                <a:lnTo>
                  <a:pt x="96195" y="104831"/>
                </a:lnTo>
                <a:lnTo>
                  <a:pt x="91752" y="106997"/>
                </a:lnTo>
                <a:lnTo>
                  <a:pt x="86885" y="108440"/>
                </a:lnTo>
                <a:lnTo>
                  <a:pt x="82688" y="110356"/>
                </a:lnTo>
                <a:lnTo>
                  <a:pt x="78938" y="112585"/>
                </a:lnTo>
                <a:lnTo>
                  <a:pt x="75485" y="115023"/>
                </a:lnTo>
                <a:lnTo>
                  <a:pt x="72230" y="117601"/>
                </a:lnTo>
                <a:lnTo>
                  <a:pt x="66075" y="123006"/>
                </a:lnTo>
                <a:lnTo>
                  <a:pt x="60164" y="128584"/>
                </a:lnTo>
                <a:lnTo>
                  <a:pt x="51479" y="137002"/>
                </a:lnTo>
                <a:lnTo>
                  <a:pt x="51437" y="129265"/>
                </a:lnTo>
                <a:lnTo>
                  <a:pt x="51436" y="128825"/>
                </a:lnTo>
                <a:lnTo>
                  <a:pt x="55986" y="124027"/>
                </a:lnTo>
                <a:lnTo>
                  <a:pt x="58279" y="122651"/>
                </a:lnTo>
                <a:lnTo>
                  <a:pt x="63367" y="121123"/>
                </a:lnTo>
                <a:lnTo>
                  <a:pt x="67009" y="120716"/>
                </a:lnTo>
                <a:lnTo>
                  <a:pt x="71343" y="120444"/>
                </a:lnTo>
                <a:lnTo>
                  <a:pt x="76136" y="120263"/>
                </a:lnTo>
                <a:lnTo>
                  <a:pt x="91985" y="120008"/>
                </a:lnTo>
                <a:lnTo>
                  <a:pt x="134670" y="119904"/>
                </a:lnTo>
                <a:lnTo>
                  <a:pt x="140262" y="120855"/>
                </a:lnTo>
                <a:lnTo>
                  <a:pt x="145895" y="122442"/>
                </a:lnTo>
                <a:lnTo>
                  <a:pt x="151556" y="124452"/>
                </a:lnTo>
                <a:lnTo>
                  <a:pt x="156282" y="125793"/>
                </a:lnTo>
                <a:lnTo>
                  <a:pt x="160386" y="126686"/>
                </a:lnTo>
                <a:lnTo>
                  <a:pt x="164074" y="127282"/>
                </a:lnTo>
                <a:lnTo>
                  <a:pt x="167484" y="128631"/>
                </a:lnTo>
                <a:lnTo>
                  <a:pt x="170711" y="130484"/>
                </a:lnTo>
                <a:lnTo>
                  <a:pt x="176836" y="135082"/>
                </a:lnTo>
                <a:lnTo>
                  <a:pt x="182734" y="140300"/>
                </a:lnTo>
                <a:lnTo>
                  <a:pt x="188530" y="145795"/>
                </a:lnTo>
                <a:lnTo>
                  <a:pt x="191409" y="148593"/>
                </a:lnTo>
                <a:lnTo>
                  <a:pt x="193328" y="151412"/>
                </a:lnTo>
                <a:lnTo>
                  <a:pt x="195461" y="157083"/>
                </a:lnTo>
                <a:lnTo>
                  <a:pt x="196409" y="162779"/>
                </a:lnTo>
                <a:lnTo>
                  <a:pt x="196830" y="169438"/>
                </a:lnTo>
                <a:lnTo>
                  <a:pt x="197067" y="182944"/>
                </a:lnTo>
                <a:lnTo>
                  <a:pt x="197122" y="190148"/>
                </a:lnTo>
                <a:lnTo>
                  <a:pt x="196185" y="193402"/>
                </a:lnTo>
                <a:lnTo>
                  <a:pt x="192603" y="199558"/>
                </a:lnTo>
                <a:lnTo>
                  <a:pt x="189362" y="203485"/>
                </a:lnTo>
                <a:lnTo>
                  <a:pt x="185296" y="208009"/>
                </a:lnTo>
                <a:lnTo>
                  <a:pt x="173012" y="220937"/>
                </a:lnTo>
                <a:lnTo>
                  <a:pt x="169634" y="224406"/>
                </a:lnTo>
                <a:lnTo>
                  <a:pt x="166429" y="226718"/>
                </a:lnTo>
                <a:lnTo>
                  <a:pt x="160329" y="229287"/>
                </a:lnTo>
                <a:lnTo>
                  <a:pt x="156415" y="230925"/>
                </a:lnTo>
                <a:lnTo>
                  <a:pt x="151902" y="232969"/>
                </a:lnTo>
                <a:lnTo>
                  <a:pt x="146988" y="235285"/>
                </a:lnTo>
                <a:lnTo>
                  <a:pt x="142759" y="237781"/>
                </a:lnTo>
                <a:lnTo>
                  <a:pt x="138988" y="240397"/>
                </a:lnTo>
                <a:lnTo>
                  <a:pt x="135521" y="243094"/>
                </a:lnTo>
                <a:lnTo>
                  <a:pt x="131305" y="244892"/>
                </a:lnTo>
                <a:lnTo>
                  <a:pt x="126589" y="246091"/>
                </a:lnTo>
                <a:lnTo>
                  <a:pt x="121540" y="246890"/>
                </a:lnTo>
                <a:lnTo>
                  <a:pt x="117221" y="247423"/>
                </a:lnTo>
                <a:lnTo>
                  <a:pt x="113390" y="247778"/>
                </a:lnTo>
                <a:lnTo>
                  <a:pt x="109883" y="248015"/>
                </a:lnTo>
                <a:lnTo>
                  <a:pt x="105640" y="248172"/>
                </a:lnTo>
                <a:lnTo>
                  <a:pt x="87683" y="248426"/>
                </a:lnTo>
                <a:lnTo>
                  <a:pt x="84173" y="248446"/>
                </a:lnTo>
                <a:lnTo>
                  <a:pt x="80880" y="247508"/>
                </a:lnTo>
                <a:lnTo>
                  <a:pt x="77732" y="245930"/>
                </a:lnTo>
                <a:lnTo>
                  <a:pt x="74681" y="243925"/>
                </a:lnTo>
                <a:lnTo>
                  <a:pt x="68752" y="241698"/>
                </a:lnTo>
                <a:lnTo>
                  <a:pt x="65837" y="241103"/>
                </a:lnTo>
                <a:lnTo>
                  <a:pt x="61988" y="240707"/>
                </a:lnTo>
                <a:lnTo>
                  <a:pt x="57518" y="240443"/>
                </a:lnTo>
                <a:lnTo>
                  <a:pt x="52633" y="240267"/>
                </a:lnTo>
                <a:lnTo>
                  <a:pt x="48423" y="239198"/>
                </a:lnTo>
                <a:lnTo>
                  <a:pt x="44665" y="237532"/>
                </a:lnTo>
                <a:lnTo>
                  <a:pt x="41206" y="235469"/>
                </a:lnTo>
                <a:lnTo>
                  <a:pt x="37948" y="234094"/>
                </a:lnTo>
                <a:lnTo>
                  <a:pt x="31788" y="232566"/>
                </a:lnTo>
                <a:lnTo>
                  <a:pt x="25964" y="231585"/>
                </a:lnTo>
                <a:lnTo>
                  <a:pt x="20181" y="231415"/>
                </a:lnTo>
                <a:lnTo>
                  <a:pt x="17145" y="2313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81"/>
          <p:cNvSpPr/>
          <p:nvPr/>
        </p:nvSpPr>
        <p:spPr>
          <a:xfrm>
            <a:off x="4820602" y="5092065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0" y="8467"/>
                </a:lnTo>
                <a:lnTo>
                  <a:pt x="15181" y="9455"/>
                </a:lnTo>
                <a:lnTo>
                  <a:pt x="17741" y="11066"/>
                </a:lnTo>
                <a:lnTo>
                  <a:pt x="20400" y="13092"/>
                </a:lnTo>
                <a:lnTo>
                  <a:pt x="23125" y="14443"/>
                </a:lnTo>
                <a:lnTo>
                  <a:pt x="25894" y="15344"/>
                </a:lnTo>
                <a:lnTo>
                  <a:pt x="28693" y="15944"/>
                </a:lnTo>
                <a:lnTo>
                  <a:pt x="31511" y="16344"/>
                </a:lnTo>
                <a:lnTo>
                  <a:pt x="34342" y="16611"/>
                </a:lnTo>
                <a:lnTo>
                  <a:pt x="37182" y="16789"/>
                </a:lnTo>
                <a:lnTo>
                  <a:pt x="45418" y="16987"/>
                </a:lnTo>
                <a:lnTo>
                  <a:pt x="139550" y="17145"/>
                </a:lnTo>
                <a:lnTo>
                  <a:pt x="142563" y="16192"/>
                </a:lnTo>
                <a:lnTo>
                  <a:pt x="145525" y="14605"/>
                </a:lnTo>
                <a:lnTo>
                  <a:pt x="148452" y="12594"/>
                </a:lnTo>
                <a:lnTo>
                  <a:pt x="151355" y="11253"/>
                </a:lnTo>
                <a:lnTo>
                  <a:pt x="154243" y="10359"/>
                </a:lnTo>
                <a:lnTo>
                  <a:pt x="157122" y="9763"/>
                </a:lnTo>
                <a:lnTo>
                  <a:pt x="159993" y="9367"/>
                </a:lnTo>
                <a:lnTo>
                  <a:pt x="162859" y="9101"/>
                </a:lnTo>
                <a:lnTo>
                  <a:pt x="165723" y="8925"/>
                </a:lnTo>
                <a:lnTo>
                  <a:pt x="171445" y="8729"/>
                </a:lnTo>
                <a:lnTo>
                  <a:pt x="18002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82"/>
          <p:cNvSpPr/>
          <p:nvPr/>
        </p:nvSpPr>
        <p:spPr>
          <a:xfrm>
            <a:off x="5077777" y="4963591"/>
            <a:ext cx="195828" cy="265635"/>
          </a:xfrm>
          <a:custGeom>
            <a:avLst/>
            <a:gdLst/>
            <a:ahLst/>
            <a:cxnLst/>
            <a:rect l="0" t="0" r="0" b="0"/>
            <a:pathLst>
              <a:path w="195828" h="265635">
                <a:moveTo>
                  <a:pt x="8573" y="42749"/>
                </a:moveTo>
                <a:lnTo>
                  <a:pt x="13123" y="42749"/>
                </a:lnTo>
                <a:lnTo>
                  <a:pt x="15416" y="41796"/>
                </a:lnTo>
                <a:lnTo>
                  <a:pt x="20504" y="38198"/>
                </a:lnTo>
                <a:lnTo>
                  <a:pt x="25640" y="34018"/>
                </a:lnTo>
                <a:lnTo>
                  <a:pt x="29811" y="29978"/>
                </a:lnTo>
                <a:lnTo>
                  <a:pt x="33209" y="27568"/>
                </a:lnTo>
                <a:lnTo>
                  <a:pt x="37379" y="25008"/>
                </a:lnTo>
                <a:lnTo>
                  <a:pt x="42065" y="22349"/>
                </a:lnTo>
                <a:lnTo>
                  <a:pt x="46140" y="20576"/>
                </a:lnTo>
                <a:lnTo>
                  <a:pt x="49810" y="19395"/>
                </a:lnTo>
                <a:lnTo>
                  <a:pt x="53209" y="18607"/>
                </a:lnTo>
                <a:lnTo>
                  <a:pt x="56428" y="17129"/>
                </a:lnTo>
                <a:lnTo>
                  <a:pt x="62544" y="12947"/>
                </a:lnTo>
                <a:lnTo>
                  <a:pt x="66461" y="11451"/>
                </a:lnTo>
                <a:lnTo>
                  <a:pt x="70977" y="10454"/>
                </a:lnTo>
                <a:lnTo>
                  <a:pt x="75894" y="9789"/>
                </a:lnTo>
                <a:lnTo>
                  <a:pt x="81075" y="8393"/>
                </a:lnTo>
                <a:lnTo>
                  <a:pt x="86436" y="6509"/>
                </a:lnTo>
                <a:lnTo>
                  <a:pt x="91914" y="4302"/>
                </a:lnTo>
                <a:lnTo>
                  <a:pt x="97471" y="2830"/>
                </a:lnTo>
                <a:lnTo>
                  <a:pt x="103081" y="1849"/>
                </a:lnTo>
                <a:lnTo>
                  <a:pt x="108725" y="1195"/>
                </a:lnTo>
                <a:lnTo>
                  <a:pt x="113441" y="758"/>
                </a:lnTo>
                <a:lnTo>
                  <a:pt x="117538" y="468"/>
                </a:lnTo>
                <a:lnTo>
                  <a:pt x="121221" y="274"/>
                </a:lnTo>
                <a:lnTo>
                  <a:pt x="130394" y="58"/>
                </a:lnTo>
                <a:lnTo>
                  <a:pt x="135507" y="0"/>
                </a:lnTo>
                <a:lnTo>
                  <a:pt x="139868" y="915"/>
                </a:lnTo>
                <a:lnTo>
                  <a:pt x="143727" y="2477"/>
                </a:lnTo>
                <a:lnTo>
                  <a:pt x="147254" y="4471"/>
                </a:lnTo>
                <a:lnTo>
                  <a:pt x="150556" y="5800"/>
                </a:lnTo>
                <a:lnTo>
                  <a:pt x="153711" y="6687"/>
                </a:lnTo>
                <a:lnTo>
                  <a:pt x="156767" y="7277"/>
                </a:lnTo>
                <a:lnTo>
                  <a:pt x="158804" y="8623"/>
                </a:lnTo>
                <a:lnTo>
                  <a:pt x="160161" y="10473"/>
                </a:lnTo>
                <a:lnTo>
                  <a:pt x="161067" y="12659"/>
                </a:lnTo>
                <a:lnTo>
                  <a:pt x="162073" y="20168"/>
                </a:lnTo>
                <a:lnTo>
                  <a:pt x="162520" y="28903"/>
                </a:lnTo>
                <a:lnTo>
                  <a:pt x="162719" y="35960"/>
                </a:lnTo>
                <a:lnTo>
                  <a:pt x="161819" y="40128"/>
                </a:lnTo>
                <a:lnTo>
                  <a:pt x="160267" y="44812"/>
                </a:lnTo>
                <a:lnTo>
                  <a:pt x="158280" y="49839"/>
                </a:lnTo>
                <a:lnTo>
                  <a:pt x="156002" y="55096"/>
                </a:lnTo>
                <a:lnTo>
                  <a:pt x="150932" y="66016"/>
                </a:lnTo>
                <a:lnTo>
                  <a:pt x="148246" y="70643"/>
                </a:lnTo>
                <a:lnTo>
                  <a:pt x="142722" y="78324"/>
                </a:lnTo>
                <a:lnTo>
                  <a:pt x="138963" y="82657"/>
                </a:lnTo>
                <a:lnTo>
                  <a:pt x="134552" y="87452"/>
                </a:lnTo>
                <a:lnTo>
                  <a:pt x="124571" y="97859"/>
                </a:lnTo>
                <a:lnTo>
                  <a:pt x="101553" y="121173"/>
                </a:lnTo>
                <a:lnTo>
                  <a:pt x="97229" y="124559"/>
                </a:lnTo>
                <a:lnTo>
                  <a:pt x="92442" y="127769"/>
                </a:lnTo>
                <a:lnTo>
                  <a:pt x="87346" y="130861"/>
                </a:lnTo>
                <a:lnTo>
                  <a:pt x="82043" y="133875"/>
                </a:lnTo>
                <a:lnTo>
                  <a:pt x="71071" y="139764"/>
                </a:lnTo>
                <a:lnTo>
                  <a:pt x="66431" y="142668"/>
                </a:lnTo>
                <a:lnTo>
                  <a:pt x="62384" y="145557"/>
                </a:lnTo>
                <a:lnTo>
                  <a:pt x="53598" y="152485"/>
                </a:lnTo>
                <a:lnTo>
                  <a:pt x="49856" y="153433"/>
                </a:lnTo>
                <a:lnTo>
                  <a:pt x="44244" y="154041"/>
                </a:lnTo>
                <a:lnTo>
                  <a:pt x="38721" y="154147"/>
                </a:lnTo>
                <a:lnTo>
                  <a:pt x="34679" y="154188"/>
                </a:lnTo>
                <a:lnTo>
                  <a:pt x="38956" y="154190"/>
                </a:lnTo>
                <a:lnTo>
                  <a:pt x="40259" y="153238"/>
                </a:lnTo>
                <a:lnTo>
                  <a:pt x="41126" y="151651"/>
                </a:lnTo>
                <a:lnTo>
                  <a:pt x="41705" y="149640"/>
                </a:lnTo>
                <a:lnTo>
                  <a:pt x="43044" y="148300"/>
                </a:lnTo>
                <a:lnTo>
                  <a:pt x="44889" y="147406"/>
                </a:lnTo>
                <a:lnTo>
                  <a:pt x="47070" y="146810"/>
                </a:lnTo>
                <a:lnTo>
                  <a:pt x="48525" y="145461"/>
                </a:lnTo>
                <a:lnTo>
                  <a:pt x="49496" y="143608"/>
                </a:lnTo>
                <a:lnTo>
                  <a:pt x="50142" y="141421"/>
                </a:lnTo>
                <a:lnTo>
                  <a:pt x="52478" y="139962"/>
                </a:lnTo>
                <a:lnTo>
                  <a:pt x="55941" y="138990"/>
                </a:lnTo>
                <a:lnTo>
                  <a:pt x="60153" y="138343"/>
                </a:lnTo>
                <a:lnTo>
                  <a:pt x="64867" y="137910"/>
                </a:lnTo>
                <a:lnTo>
                  <a:pt x="69915" y="137622"/>
                </a:lnTo>
                <a:lnTo>
                  <a:pt x="75185" y="137430"/>
                </a:lnTo>
                <a:lnTo>
                  <a:pt x="79651" y="136350"/>
                </a:lnTo>
                <a:lnTo>
                  <a:pt x="83581" y="134677"/>
                </a:lnTo>
                <a:lnTo>
                  <a:pt x="87153" y="132609"/>
                </a:lnTo>
                <a:lnTo>
                  <a:pt x="91440" y="131230"/>
                </a:lnTo>
                <a:lnTo>
                  <a:pt x="96202" y="130312"/>
                </a:lnTo>
                <a:lnTo>
                  <a:pt x="101282" y="129699"/>
                </a:lnTo>
                <a:lnTo>
                  <a:pt x="105622" y="129290"/>
                </a:lnTo>
                <a:lnTo>
                  <a:pt x="109467" y="129018"/>
                </a:lnTo>
                <a:lnTo>
                  <a:pt x="112983" y="128837"/>
                </a:lnTo>
                <a:lnTo>
                  <a:pt x="117232" y="129668"/>
                </a:lnTo>
                <a:lnTo>
                  <a:pt x="121970" y="131175"/>
                </a:lnTo>
                <a:lnTo>
                  <a:pt x="127033" y="133132"/>
                </a:lnTo>
                <a:lnTo>
                  <a:pt x="132314" y="134437"/>
                </a:lnTo>
                <a:lnTo>
                  <a:pt x="137739" y="135306"/>
                </a:lnTo>
                <a:lnTo>
                  <a:pt x="143261" y="135887"/>
                </a:lnTo>
                <a:lnTo>
                  <a:pt x="147895" y="137225"/>
                </a:lnTo>
                <a:lnTo>
                  <a:pt x="151937" y="139071"/>
                </a:lnTo>
                <a:lnTo>
                  <a:pt x="155584" y="141253"/>
                </a:lnTo>
                <a:lnTo>
                  <a:pt x="158968" y="143661"/>
                </a:lnTo>
                <a:lnTo>
                  <a:pt x="162176" y="146219"/>
                </a:lnTo>
                <a:lnTo>
                  <a:pt x="168281" y="151600"/>
                </a:lnTo>
                <a:lnTo>
                  <a:pt x="174169" y="157167"/>
                </a:lnTo>
                <a:lnTo>
                  <a:pt x="179961" y="165356"/>
                </a:lnTo>
                <a:lnTo>
                  <a:pt x="182839" y="170207"/>
                </a:lnTo>
                <a:lnTo>
                  <a:pt x="186037" y="178137"/>
                </a:lnTo>
                <a:lnTo>
                  <a:pt x="186890" y="181585"/>
                </a:lnTo>
                <a:lnTo>
                  <a:pt x="190377" y="187956"/>
                </a:lnTo>
                <a:lnTo>
                  <a:pt x="192641" y="190988"/>
                </a:lnTo>
                <a:lnTo>
                  <a:pt x="194150" y="194915"/>
                </a:lnTo>
                <a:lnTo>
                  <a:pt x="195156" y="199438"/>
                </a:lnTo>
                <a:lnTo>
                  <a:pt x="195827" y="204358"/>
                </a:lnTo>
                <a:lnTo>
                  <a:pt x="195321" y="208591"/>
                </a:lnTo>
                <a:lnTo>
                  <a:pt x="194031" y="212365"/>
                </a:lnTo>
                <a:lnTo>
                  <a:pt x="191011" y="219099"/>
                </a:lnTo>
                <a:lnTo>
                  <a:pt x="189669" y="225266"/>
                </a:lnTo>
                <a:lnTo>
                  <a:pt x="186533" y="231183"/>
                </a:lnTo>
                <a:lnTo>
                  <a:pt x="181963" y="236987"/>
                </a:lnTo>
                <a:lnTo>
                  <a:pt x="176758" y="242742"/>
                </a:lnTo>
                <a:lnTo>
                  <a:pt x="173083" y="244658"/>
                </a:lnTo>
                <a:lnTo>
                  <a:pt x="168729" y="245935"/>
                </a:lnTo>
                <a:lnTo>
                  <a:pt x="163921" y="246786"/>
                </a:lnTo>
                <a:lnTo>
                  <a:pt x="159763" y="248306"/>
                </a:lnTo>
                <a:lnTo>
                  <a:pt x="156039" y="250272"/>
                </a:lnTo>
                <a:lnTo>
                  <a:pt x="152604" y="252535"/>
                </a:lnTo>
                <a:lnTo>
                  <a:pt x="149360" y="254044"/>
                </a:lnTo>
                <a:lnTo>
                  <a:pt x="146246" y="255049"/>
                </a:lnTo>
                <a:lnTo>
                  <a:pt x="143218" y="255720"/>
                </a:lnTo>
                <a:lnTo>
                  <a:pt x="139294" y="257120"/>
                </a:lnTo>
                <a:lnTo>
                  <a:pt x="134773" y="259005"/>
                </a:lnTo>
                <a:lnTo>
                  <a:pt x="129853" y="261214"/>
                </a:lnTo>
                <a:lnTo>
                  <a:pt x="125621" y="262688"/>
                </a:lnTo>
                <a:lnTo>
                  <a:pt x="121848" y="263670"/>
                </a:lnTo>
                <a:lnTo>
                  <a:pt x="118379" y="264325"/>
                </a:lnTo>
                <a:lnTo>
                  <a:pt x="114162" y="264761"/>
                </a:lnTo>
                <a:lnTo>
                  <a:pt x="109445" y="265052"/>
                </a:lnTo>
                <a:lnTo>
                  <a:pt x="100077" y="265375"/>
                </a:lnTo>
                <a:lnTo>
                  <a:pt x="88496" y="265557"/>
                </a:lnTo>
                <a:lnTo>
                  <a:pt x="0" y="2656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83"/>
          <p:cNvSpPr/>
          <p:nvPr/>
        </p:nvSpPr>
        <p:spPr>
          <a:xfrm>
            <a:off x="5334952" y="5220652"/>
            <a:ext cx="34290" cy="145734"/>
          </a:xfrm>
          <a:custGeom>
            <a:avLst/>
            <a:gdLst/>
            <a:ahLst/>
            <a:cxnLst/>
            <a:rect l="0" t="0" r="0" b="0"/>
            <a:pathLst>
              <a:path w="34290" h="145734">
                <a:moveTo>
                  <a:pt x="25718" y="0"/>
                </a:moveTo>
                <a:lnTo>
                  <a:pt x="33099" y="0"/>
                </a:lnTo>
                <a:lnTo>
                  <a:pt x="33496" y="953"/>
                </a:lnTo>
                <a:lnTo>
                  <a:pt x="33937" y="4551"/>
                </a:lnTo>
                <a:lnTo>
                  <a:pt x="34259" y="8219"/>
                </a:lnTo>
                <a:lnTo>
                  <a:pt x="34289" y="33266"/>
                </a:lnTo>
                <a:lnTo>
                  <a:pt x="33336" y="37417"/>
                </a:lnTo>
                <a:lnTo>
                  <a:pt x="31750" y="41137"/>
                </a:lnTo>
                <a:lnTo>
                  <a:pt x="29739" y="44570"/>
                </a:lnTo>
                <a:lnTo>
                  <a:pt x="28398" y="47811"/>
                </a:lnTo>
                <a:lnTo>
                  <a:pt x="27505" y="50924"/>
                </a:lnTo>
                <a:lnTo>
                  <a:pt x="26909" y="53952"/>
                </a:lnTo>
                <a:lnTo>
                  <a:pt x="26512" y="57875"/>
                </a:lnTo>
                <a:lnTo>
                  <a:pt x="26247" y="62396"/>
                </a:lnTo>
                <a:lnTo>
                  <a:pt x="26071" y="67315"/>
                </a:lnTo>
                <a:lnTo>
                  <a:pt x="25001" y="72499"/>
                </a:lnTo>
                <a:lnTo>
                  <a:pt x="23335" y="77861"/>
                </a:lnTo>
                <a:lnTo>
                  <a:pt x="21271" y="83340"/>
                </a:lnTo>
                <a:lnTo>
                  <a:pt x="19896" y="87945"/>
                </a:lnTo>
                <a:lnTo>
                  <a:pt x="18979" y="91967"/>
                </a:lnTo>
                <a:lnTo>
                  <a:pt x="18368" y="95602"/>
                </a:lnTo>
                <a:lnTo>
                  <a:pt x="17007" y="99930"/>
                </a:lnTo>
                <a:lnTo>
                  <a:pt x="15148" y="104720"/>
                </a:lnTo>
                <a:lnTo>
                  <a:pt x="12957" y="109818"/>
                </a:lnTo>
                <a:lnTo>
                  <a:pt x="11495" y="114170"/>
                </a:lnTo>
                <a:lnTo>
                  <a:pt x="10521" y="118023"/>
                </a:lnTo>
                <a:lnTo>
                  <a:pt x="9871" y="121544"/>
                </a:lnTo>
                <a:lnTo>
                  <a:pt x="9438" y="124845"/>
                </a:lnTo>
                <a:lnTo>
                  <a:pt x="9150" y="127997"/>
                </a:lnTo>
                <a:lnTo>
                  <a:pt x="8957" y="131051"/>
                </a:lnTo>
                <a:lnTo>
                  <a:pt x="7876" y="133088"/>
                </a:lnTo>
                <a:lnTo>
                  <a:pt x="6204" y="134445"/>
                </a:lnTo>
                <a:lnTo>
                  <a:pt x="4136" y="135350"/>
                </a:lnTo>
                <a:lnTo>
                  <a:pt x="2757" y="136906"/>
                </a:lnTo>
                <a:lnTo>
                  <a:pt x="1838" y="138896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84"/>
          <p:cNvSpPr/>
          <p:nvPr/>
        </p:nvSpPr>
        <p:spPr>
          <a:xfrm>
            <a:off x="5523548" y="4972050"/>
            <a:ext cx="214268" cy="239664"/>
          </a:xfrm>
          <a:custGeom>
            <a:avLst/>
            <a:gdLst/>
            <a:ahLst/>
            <a:cxnLst/>
            <a:rect l="0" t="0" r="0" b="0"/>
            <a:pathLst>
              <a:path w="214268" h="239664">
                <a:moveTo>
                  <a:pt x="102869" y="8572"/>
                </a:moveTo>
                <a:lnTo>
                  <a:pt x="94297" y="8572"/>
                </a:lnTo>
                <a:lnTo>
                  <a:pt x="94297" y="0"/>
                </a:lnTo>
                <a:lnTo>
                  <a:pt x="72610" y="0"/>
                </a:lnTo>
                <a:lnTo>
                  <a:pt x="71266" y="953"/>
                </a:lnTo>
                <a:lnTo>
                  <a:pt x="70371" y="2540"/>
                </a:lnTo>
                <a:lnTo>
                  <a:pt x="68933" y="7381"/>
                </a:lnTo>
                <a:lnTo>
                  <a:pt x="67862" y="7778"/>
                </a:lnTo>
                <a:lnTo>
                  <a:pt x="64133" y="8219"/>
                </a:lnTo>
                <a:lnTo>
                  <a:pt x="62757" y="9289"/>
                </a:lnTo>
                <a:lnTo>
                  <a:pt x="61840" y="10955"/>
                </a:lnTo>
                <a:lnTo>
                  <a:pt x="61229" y="13018"/>
                </a:lnTo>
                <a:lnTo>
                  <a:pt x="58010" y="17851"/>
                </a:lnTo>
                <a:lnTo>
                  <a:pt x="55818" y="20473"/>
                </a:lnTo>
                <a:lnTo>
                  <a:pt x="53404" y="22221"/>
                </a:lnTo>
                <a:lnTo>
                  <a:pt x="48182" y="24164"/>
                </a:lnTo>
                <a:lnTo>
                  <a:pt x="46408" y="26586"/>
                </a:lnTo>
                <a:lnTo>
                  <a:pt x="45226" y="30107"/>
                </a:lnTo>
                <a:lnTo>
                  <a:pt x="44438" y="34359"/>
                </a:lnTo>
                <a:lnTo>
                  <a:pt x="41022" y="41623"/>
                </a:lnTo>
                <a:lnTo>
                  <a:pt x="38778" y="44893"/>
                </a:lnTo>
                <a:lnTo>
                  <a:pt x="36284" y="51067"/>
                </a:lnTo>
                <a:lnTo>
                  <a:pt x="34223" y="57939"/>
                </a:lnTo>
                <a:lnTo>
                  <a:pt x="32341" y="62438"/>
                </a:lnTo>
                <a:lnTo>
                  <a:pt x="30133" y="67343"/>
                </a:lnTo>
                <a:lnTo>
                  <a:pt x="28661" y="71565"/>
                </a:lnTo>
                <a:lnTo>
                  <a:pt x="27025" y="78797"/>
                </a:lnTo>
                <a:lnTo>
                  <a:pt x="25636" y="83011"/>
                </a:lnTo>
                <a:lnTo>
                  <a:pt x="23758" y="87726"/>
                </a:lnTo>
                <a:lnTo>
                  <a:pt x="21553" y="92773"/>
                </a:lnTo>
                <a:lnTo>
                  <a:pt x="19131" y="97092"/>
                </a:lnTo>
                <a:lnTo>
                  <a:pt x="13900" y="104429"/>
                </a:lnTo>
                <a:lnTo>
                  <a:pt x="11171" y="108672"/>
                </a:lnTo>
                <a:lnTo>
                  <a:pt x="8399" y="113405"/>
                </a:lnTo>
                <a:lnTo>
                  <a:pt x="5599" y="118466"/>
                </a:lnTo>
                <a:lnTo>
                  <a:pt x="3733" y="123745"/>
                </a:lnTo>
                <a:lnTo>
                  <a:pt x="2488" y="129169"/>
                </a:lnTo>
                <a:lnTo>
                  <a:pt x="1659" y="134690"/>
                </a:lnTo>
                <a:lnTo>
                  <a:pt x="1105" y="139323"/>
                </a:lnTo>
                <a:lnTo>
                  <a:pt x="737" y="143364"/>
                </a:lnTo>
                <a:lnTo>
                  <a:pt x="327" y="150395"/>
                </a:lnTo>
                <a:lnTo>
                  <a:pt x="145" y="156695"/>
                </a:lnTo>
                <a:lnTo>
                  <a:pt x="0" y="199917"/>
                </a:lnTo>
                <a:lnTo>
                  <a:pt x="952" y="202810"/>
                </a:lnTo>
                <a:lnTo>
                  <a:pt x="4551" y="208565"/>
                </a:lnTo>
                <a:lnTo>
                  <a:pt x="9324" y="214298"/>
                </a:lnTo>
                <a:lnTo>
                  <a:pt x="11931" y="217161"/>
                </a:lnTo>
                <a:lnTo>
                  <a:pt x="13669" y="220021"/>
                </a:lnTo>
                <a:lnTo>
                  <a:pt x="15599" y="225739"/>
                </a:lnTo>
                <a:lnTo>
                  <a:pt x="17066" y="227645"/>
                </a:lnTo>
                <a:lnTo>
                  <a:pt x="18998" y="228916"/>
                </a:lnTo>
                <a:lnTo>
                  <a:pt x="23683" y="230327"/>
                </a:lnTo>
                <a:lnTo>
                  <a:pt x="28940" y="230955"/>
                </a:lnTo>
                <a:lnTo>
                  <a:pt x="32628" y="232075"/>
                </a:lnTo>
                <a:lnTo>
                  <a:pt x="36992" y="233774"/>
                </a:lnTo>
                <a:lnTo>
                  <a:pt x="41806" y="235860"/>
                </a:lnTo>
                <a:lnTo>
                  <a:pt x="45968" y="237249"/>
                </a:lnTo>
                <a:lnTo>
                  <a:pt x="49695" y="238176"/>
                </a:lnTo>
                <a:lnTo>
                  <a:pt x="53132" y="238794"/>
                </a:lnTo>
                <a:lnTo>
                  <a:pt x="57329" y="239206"/>
                </a:lnTo>
                <a:lnTo>
                  <a:pt x="62031" y="239481"/>
                </a:lnTo>
                <a:lnTo>
                  <a:pt x="67071" y="239663"/>
                </a:lnTo>
                <a:lnTo>
                  <a:pt x="71384" y="238833"/>
                </a:lnTo>
                <a:lnTo>
                  <a:pt x="75211" y="237327"/>
                </a:lnTo>
                <a:lnTo>
                  <a:pt x="78716" y="235370"/>
                </a:lnTo>
                <a:lnTo>
                  <a:pt x="85149" y="233196"/>
                </a:lnTo>
                <a:lnTo>
                  <a:pt x="88199" y="232617"/>
                </a:lnTo>
                <a:lnTo>
                  <a:pt x="92136" y="231278"/>
                </a:lnTo>
                <a:lnTo>
                  <a:pt x="96666" y="229433"/>
                </a:lnTo>
                <a:lnTo>
                  <a:pt x="101591" y="227250"/>
                </a:lnTo>
                <a:lnTo>
                  <a:pt x="112144" y="222285"/>
                </a:lnTo>
                <a:lnTo>
                  <a:pt x="134440" y="211336"/>
                </a:lnTo>
                <a:lnTo>
                  <a:pt x="139157" y="208518"/>
                </a:lnTo>
                <a:lnTo>
                  <a:pt x="143254" y="205687"/>
                </a:lnTo>
                <a:lnTo>
                  <a:pt x="146937" y="202847"/>
                </a:lnTo>
                <a:lnTo>
                  <a:pt x="150345" y="199049"/>
                </a:lnTo>
                <a:lnTo>
                  <a:pt x="153570" y="194612"/>
                </a:lnTo>
                <a:lnTo>
                  <a:pt x="156672" y="189748"/>
                </a:lnTo>
                <a:lnTo>
                  <a:pt x="160645" y="185554"/>
                </a:lnTo>
                <a:lnTo>
                  <a:pt x="165199" y="181805"/>
                </a:lnTo>
                <a:lnTo>
                  <a:pt x="170140" y="178353"/>
                </a:lnTo>
                <a:lnTo>
                  <a:pt x="174386" y="174147"/>
                </a:lnTo>
                <a:lnTo>
                  <a:pt x="178170" y="169438"/>
                </a:lnTo>
                <a:lnTo>
                  <a:pt x="181644" y="164393"/>
                </a:lnTo>
                <a:lnTo>
                  <a:pt x="184914" y="160078"/>
                </a:lnTo>
                <a:lnTo>
                  <a:pt x="191086" y="152743"/>
                </a:lnTo>
                <a:lnTo>
                  <a:pt x="194065" y="148501"/>
                </a:lnTo>
                <a:lnTo>
                  <a:pt x="197004" y="143768"/>
                </a:lnTo>
                <a:lnTo>
                  <a:pt x="199915" y="138708"/>
                </a:lnTo>
                <a:lnTo>
                  <a:pt x="202809" y="134382"/>
                </a:lnTo>
                <a:lnTo>
                  <a:pt x="208564" y="127035"/>
                </a:lnTo>
                <a:lnTo>
                  <a:pt x="210480" y="122790"/>
                </a:lnTo>
                <a:lnTo>
                  <a:pt x="211757" y="118055"/>
                </a:lnTo>
                <a:lnTo>
                  <a:pt x="212609" y="112993"/>
                </a:lnTo>
                <a:lnTo>
                  <a:pt x="213176" y="108666"/>
                </a:lnTo>
                <a:lnTo>
                  <a:pt x="213807" y="101318"/>
                </a:lnTo>
                <a:lnTo>
                  <a:pt x="214088" y="94878"/>
                </a:lnTo>
                <a:lnTo>
                  <a:pt x="214212" y="87888"/>
                </a:lnTo>
                <a:lnTo>
                  <a:pt x="214267" y="78432"/>
                </a:lnTo>
                <a:lnTo>
                  <a:pt x="213329" y="74195"/>
                </a:lnTo>
                <a:lnTo>
                  <a:pt x="209747" y="66948"/>
                </a:lnTo>
                <a:lnTo>
                  <a:pt x="204981" y="60552"/>
                </a:lnTo>
                <a:lnTo>
                  <a:pt x="199687" y="54534"/>
                </a:lnTo>
                <a:lnTo>
                  <a:pt x="194159" y="48685"/>
                </a:lnTo>
                <a:lnTo>
                  <a:pt x="185692" y="40037"/>
                </a:lnTo>
                <a:lnTo>
                  <a:pt x="181897" y="37169"/>
                </a:lnTo>
                <a:lnTo>
                  <a:pt x="177462" y="34304"/>
                </a:lnTo>
                <a:lnTo>
                  <a:pt x="172600" y="31442"/>
                </a:lnTo>
                <a:lnTo>
                  <a:pt x="168406" y="29533"/>
                </a:lnTo>
                <a:lnTo>
                  <a:pt x="164658" y="28261"/>
                </a:lnTo>
                <a:lnTo>
                  <a:pt x="161207" y="27413"/>
                </a:lnTo>
                <a:lnTo>
                  <a:pt x="157001" y="26848"/>
                </a:lnTo>
                <a:lnTo>
                  <a:pt x="152292" y="26471"/>
                </a:lnTo>
                <a:lnTo>
                  <a:pt x="147248" y="26220"/>
                </a:lnTo>
                <a:lnTo>
                  <a:pt x="142932" y="25100"/>
                </a:lnTo>
                <a:lnTo>
                  <a:pt x="139103" y="23401"/>
                </a:lnTo>
                <a:lnTo>
                  <a:pt x="135598" y="21315"/>
                </a:lnTo>
                <a:lnTo>
                  <a:pt x="129163" y="18998"/>
                </a:lnTo>
                <a:lnTo>
                  <a:pt x="126113" y="18381"/>
                </a:lnTo>
                <a:lnTo>
                  <a:pt x="121222" y="18921"/>
                </a:lnTo>
                <a:lnTo>
                  <a:pt x="115105" y="20234"/>
                </a:lnTo>
                <a:lnTo>
                  <a:pt x="108169" y="22061"/>
                </a:lnTo>
                <a:lnTo>
                  <a:pt x="102592" y="23280"/>
                </a:lnTo>
                <a:lnTo>
                  <a:pt x="97922" y="24093"/>
                </a:lnTo>
                <a:lnTo>
                  <a:pt x="93856" y="24634"/>
                </a:lnTo>
                <a:lnTo>
                  <a:pt x="89240" y="24995"/>
                </a:lnTo>
                <a:lnTo>
                  <a:pt x="84258" y="25236"/>
                </a:lnTo>
                <a:lnTo>
                  <a:pt x="79032" y="25396"/>
                </a:lnTo>
                <a:lnTo>
                  <a:pt x="73643" y="26456"/>
                </a:lnTo>
                <a:lnTo>
                  <a:pt x="68145" y="28114"/>
                </a:lnTo>
                <a:lnTo>
                  <a:pt x="62574" y="30173"/>
                </a:lnTo>
                <a:lnTo>
                  <a:pt x="57908" y="31545"/>
                </a:lnTo>
                <a:lnTo>
                  <a:pt x="53846" y="32460"/>
                </a:lnTo>
                <a:lnTo>
                  <a:pt x="50184" y="33070"/>
                </a:lnTo>
                <a:lnTo>
                  <a:pt x="43576" y="36288"/>
                </a:lnTo>
                <a:lnTo>
                  <a:pt x="40480" y="38479"/>
                </a:lnTo>
                <a:lnTo>
                  <a:pt x="38417" y="40893"/>
                </a:lnTo>
                <a:lnTo>
                  <a:pt x="37041" y="43454"/>
                </a:lnTo>
                <a:lnTo>
                  <a:pt x="34289" y="5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85"/>
          <p:cNvSpPr/>
          <p:nvPr/>
        </p:nvSpPr>
        <p:spPr>
          <a:xfrm>
            <a:off x="4803565" y="5966460"/>
            <a:ext cx="197050" cy="239640"/>
          </a:xfrm>
          <a:custGeom>
            <a:avLst/>
            <a:gdLst/>
            <a:ahLst/>
            <a:cxnLst/>
            <a:rect l="0" t="0" r="0" b="0"/>
            <a:pathLst>
              <a:path w="197050" h="239640">
                <a:moveTo>
                  <a:pt x="154197" y="8572"/>
                </a:moveTo>
                <a:lnTo>
                  <a:pt x="146816" y="1191"/>
                </a:lnTo>
                <a:lnTo>
                  <a:pt x="143614" y="529"/>
                </a:lnTo>
                <a:lnTo>
                  <a:pt x="138348" y="104"/>
                </a:lnTo>
                <a:lnTo>
                  <a:pt x="132886" y="30"/>
                </a:lnTo>
                <a:lnTo>
                  <a:pt x="99646" y="0"/>
                </a:lnTo>
                <a:lnTo>
                  <a:pt x="96875" y="952"/>
                </a:lnTo>
                <a:lnTo>
                  <a:pt x="91255" y="4551"/>
                </a:lnTo>
                <a:lnTo>
                  <a:pt x="85583" y="6785"/>
                </a:lnTo>
                <a:lnTo>
                  <a:pt x="82737" y="7381"/>
                </a:lnTo>
                <a:lnTo>
                  <a:pt x="77035" y="10583"/>
                </a:lnTo>
                <a:lnTo>
                  <a:pt x="70163" y="15849"/>
                </a:lnTo>
                <a:lnTo>
                  <a:pt x="64144" y="19109"/>
                </a:lnTo>
                <a:lnTo>
                  <a:pt x="59872" y="21312"/>
                </a:lnTo>
                <a:lnTo>
                  <a:pt x="56071" y="23732"/>
                </a:lnTo>
                <a:lnTo>
                  <a:pt x="52585" y="26299"/>
                </a:lnTo>
                <a:lnTo>
                  <a:pt x="49308" y="28963"/>
                </a:lnTo>
                <a:lnTo>
                  <a:pt x="47123" y="31691"/>
                </a:lnTo>
                <a:lnTo>
                  <a:pt x="45667" y="34462"/>
                </a:lnTo>
                <a:lnTo>
                  <a:pt x="43097" y="41034"/>
                </a:lnTo>
                <a:lnTo>
                  <a:pt x="38779" y="50304"/>
                </a:lnTo>
                <a:lnTo>
                  <a:pt x="36294" y="54491"/>
                </a:lnTo>
                <a:lnTo>
                  <a:pt x="30993" y="61683"/>
                </a:lnTo>
                <a:lnTo>
                  <a:pt x="28246" y="65887"/>
                </a:lnTo>
                <a:lnTo>
                  <a:pt x="25463" y="70595"/>
                </a:lnTo>
                <a:lnTo>
                  <a:pt x="22654" y="75638"/>
                </a:lnTo>
                <a:lnTo>
                  <a:pt x="19829" y="79952"/>
                </a:lnTo>
                <a:lnTo>
                  <a:pt x="14151" y="87287"/>
                </a:lnTo>
                <a:lnTo>
                  <a:pt x="12255" y="91529"/>
                </a:lnTo>
                <a:lnTo>
                  <a:pt x="10992" y="96261"/>
                </a:lnTo>
                <a:lnTo>
                  <a:pt x="10149" y="101322"/>
                </a:lnTo>
                <a:lnTo>
                  <a:pt x="9588" y="105648"/>
                </a:lnTo>
                <a:lnTo>
                  <a:pt x="8964" y="112994"/>
                </a:lnTo>
                <a:lnTo>
                  <a:pt x="7845" y="116287"/>
                </a:lnTo>
                <a:lnTo>
                  <a:pt x="4062" y="122485"/>
                </a:lnTo>
                <a:lnTo>
                  <a:pt x="2672" y="126425"/>
                </a:lnTo>
                <a:lnTo>
                  <a:pt x="1745" y="130955"/>
                </a:lnTo>
                <a:lnTo>
                  <a:pt x="1128" y="135881"/>
                </a:lnTo>
                <a:lnTo>
                  <a:pt x="716" y="140118"/>
                </a:lnTo>
                <a:lnTo>
                  <a:pt x="258" y="147364"/>
                </a:lnTo>
                <a:lnTo>
                  <a:pt x="55" y="156300"/>
                </a:lnTo>
                <a:lnTo>
                  <a:pt x="0" y="161350"/>
                </a:lnTo>
                <a:lnTo>
                  <a:pt x="917" y="165669"/>
                </a:lnTo>
                <a:lnTo>
                  <a:pt x="5805" y="176298"/>
                </a:lnTo>
                <a:lnTo>
                  <a:pt x="7282" y="182495"/>
                </a:lnTo>
                <a:lnTo>
                  <a:pt x="10479" y="188424"/>
                </a:lnTo>
                <a:lnTo>
                  <a:pt x="15075" y="194233"/>
                </a:lnTo>
                <a:lnTo>
                  <a:pt x="20292" y="199991"/>
                </a:lnTo>
                <a:lnTo>
                  <a:pt x="23017" y="203812"/>
                </a:lnTo>
                <a:lnTo>
                  <a:pt x="25786" y="208265"/>
                </a:lnTo>
                <a:lnTo>
                  <a:pt x="28585" y="213138"/>
                </a:lnTo>
                <a:lnTo>
                  <a:pt x="31403" y="216387"/>
                </a:lnTo>
                <a:lnTo>
                  <a:pt x="34235" y="218553"/>
                </a:lnTo>
                <a:lnTo>
                  <a:pt x="37074" y="219997"/>
                </a:lnTo>
                <a:lnTo>
                  <a:pt x="38968" y="221912"/>
                </a:lnTo>
                <a:lnTo>
                  <a:pt x="40230" y="224141"/>
                </a:lnTo>
                <a:lnTo>
                  <a:pt x="41071" y="226580"/>
                </a:lnTo>
                <a:lnTo>
                  <a:pt x="43538" y="228206"/>
                </a:lnTo>
                <a:lnTo>
                  <a:pt x="47087" y="229289"/>
                </a:lnTo>
                <a:lnTo>
                  <a:pt x="51357" y="230012"/>
                </a:lnTo>
                <a:lnTo>
                  <a:pt x="55157" y="231446"/>
                </a:lnTo>
                <a:lnTo>
                  <a:pt x="58643" y="233355"/>
                </a:lnTo>
                <a:lnTo>
                  <a:pt x="66530" y="238711"/>
                </a:lnTo>
                <a:lnTo>
                  <a:pt x="69082" y="239151"/>
                </a:lnTo>
                <a:lnTo>
                  <a:pt x="72689" y="239444"/>
                </a:lnTo>
                <a:lnTo>
                  <a:pt x="76999" y="239639"/>
                </a:lnTo>
                <a:lnTo>
                  <a:pt x="80824" y="238817"/>
                </a:lnTo>
                <a:lnTo>
                  <a:pt x="84327" y="237316"/>
                </a:lnTo>
                <a:lnTo>
                  <a:pt x="87614" y="235363"/>
                </a:lnTo>
                <a:lnTo>
                  <a:pt x="91711" y="234061"/>
                </a:lnTo>
                <a:lnTo>
                  <a:pt x="96347" y="233193"/>
                </a:lnTo>
                <a:lnTo>
                  <a:pt x="101343" y="232615"/>
                </a:lnTo>
                <a:lnTo>
                  <a:pt x="105626" y="231276"/>
                </a:lnTo>
                <a:lnTo>
                  <a:pt x="109433" y="229432"/>
                </a:lnTo>
                <a:lnTo>
                  <a:pt x="112925" y="227249"/>
                </a:lnTo>
                <a:lnTo>
                  <a:pt x="116205" y="224842"/>
                </a:lnTo>
                <a:lnTo>
                  <a:pt x="119344" y="222285"/>
                </a:lnTo>
                <a:lnTo>
                  <a:pt x="122389" y="219627"/>
                </a:lnTo>
                <a:lnTo>
                  <a:pt x="126324" y="215951"/>
                </a:lnTo>
                <a:lnTo>
                  <a:pt x="135777" y="206786"/>
                </a:lnTo>
                <a:lnTo>
                  <a:pt x="140012" y="201674"/>
                </a:lnTo>
                <a:lnTo>
                  <a:pt x="143788" y="196362"/>
                </a:lnTo>
                <a:lnTo>
                  <a:pt x="147258" y="190916"/>
                </a:lnTo>
                <a:lnTo>
                  <a:pt x="150524" y="185380"/>
                </a:lnTo>
                <a:lnTo>
                  <a:pt x="153653" y="179783"/>
                </a:lnTo>
                <a:lnTo>
                  <a:pt x="159670" y="168486"/>
                </a:lnTo>
                <a:lnTo>
                  <a:pt x="165520" y="157115"/>
                </a:lnTo>
                <a:lnTo>
                  <a:pt x="169365" y="151416"/>
                </a:lnTo>
                <a:lnTo>
                  <a:pt x="173834" y="145711"/>
                </a:lnTo>
                <a:lnTo>
                  <a:pt x="178718" y="140003"/>
                </a:lnTo>
                <a:lnTo>
                  <a:pt x="181975" y="134293"/>
                </a:lnTo>
                <a:lnTo>
                  <a:pt x="184146" y="128581"/>
                </a:lnTo>
                <a:lnTo>
                  <a:pt x="185592" y="122868"/>
                </a:lnTo>
                <a:lnTo>
                  <a:pt x="187510" y="117155"/>
                </a:lnTo>
                <a:lnTo>
                  <a:pt x="189741" y="111441"/>
                </a:lnTo>
                <a:lnTo>
                  <a:pt x="192180" y="105726"/>
                </a:lnTo>
                <a:lnTo>
                  <a:pt x="193807" y="100011"/>
                </a:lnTo>
                <a:lnTo>
                  <a:pt x="194891" y="94297"/>
                </a:lnTo>
                <a:lnTo>
                  <a:pt x="195614" y="88582"/>
                </a:lnTo>
                <a:lnTo>
                  <a:pt x="196096" y="82867"/>
                </a:lnTo>
                <a:lnTo>
                  <a:pt x="196417" y="77152"/>
                </a:lnTo>
                <a:lnTo>
                  <a:pt x="196774" y="66675"/>
                </a:lnTo>
                <a:lnTo>
                  <a:pt x="196975" y="55421"/>
                </a:lnTo>
                <a:lnTo>
                  <a:pt x="197049" y="40153"/>
                </a:lnTo>
                <a:lnTo>
                  <a:pt x="196099" y="38199"/>
                </a:lnTo>
                <a:lnTo>
                  <a:pt x="194515" y="36896"/>
                </a:lnTo>
                <a:lnTo>
                  <a:pt x="192506" y="36027"/>
                </a:lnTo>
                <a:lnTo>
                  <a:pt x="187733" y="32522"/>
                </a:lnTo>
                <a:lnTo>
                  <a:pt x="185127" y="30253"/>
                </a:lnTo>
                <a:lnTo>
                  <a:pt x="182437" y="28741"/>
                </a:lnTo>
                <a:lnTo>
                  <a:pt x="176908" y="27061"/>
                </a:lnTo>
                <a:lnTo>
                  <a:pt x="171276" y="26315"/>
                </a:lnTo>
                <a:lnTo>
                  <a:pt x="165597" y="25983"/>
                </a:lnTo>
                <a:lnTo>
                  <a:pt x="159899" y="25835"/>
                </a:lnTo>
                <a:lnTo>
                  <a:pt x="157046" y="26748"/>
                </a:lnTo>
                <a:lnTo>
                  <a:pt x="151336" y="30303"/>
                </a:lnTo>
                <a:lnTo>
                  <a:pt x="145623" y="32518"/>
                </a:lnTo>
                <a:lnTo>
                  <a:pt x="142766" y="33108"/>
                </a:lnTo>
                <a:lnTo>
                  <a:pt x="137052" y="36304"/>
                </a:lnTo>
                <a:lnTo>
                  <a:pt x="134194" y="38490"/>
                </a:lnTo>
                <a:lnTo>
                  <a:pt x="130385" y="40901"/>
                </a:lnTo>
                <a:lnTo>
                  <a:pt x="125939" y="43459"/>
                </a:lnTo>
                <a:lnTo>
                  <a:pt x="111335" y="5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386"/>
          <p:cNvSpPr/>
          <p:nvPr/>
        </p:nvSpPr>
        <p:spPr>
          <a:xfrm>
            <a:off x="5043487" y="6129337"/>
            <a:ext cx="68581" cy="171451"/>
          </a:xfrm>
          <a:custGeom>
            <a:avLst/>
            <a:gdLst/>
            <a:ahLst/>
            <a:cxnLst/>
            <a:rect l="0" t="0" r="0" b="0"/>
            <a:pathLst>
              <a:path w="68581" h="171451">
                <a:moveTo>
                  <a:pt x="68580" y="0"/>
                </a:moveTo>
                <a:lnTo>
                  <a:pt x="60112" y="0"/>
                </a:lnTo>
                <a:lnTo>
                  <a:pt x="60038" y="4551"/>
                </a:lnTo>
                <a:lnTo>
                  <a:pt x="60017" y="7381"/>
                </a:lnTo>
                <a:lnTo>
                  <a:pt x="59061" y="8730"/>
                </a:lnTo>
                <a:lnTo>
                  <a:pt x="57472" y="10583"/>
                </a:lnTo>
                <a:lnTo>
                  <a:pt x="55460" y="12771"/>
                </a:lnTo>
                <a:lnTo>
                  <a:pt x="54118" y="16134"/>
                </a:lnTo>
                <a:lnTo>
                  <a:pt x="53224" y="20281"/>
                </a:lnTo>
                <a:lnTo>
                  <a:pt x="52627" y="24950"/>
                </a:lnTo>
                <a:lnTo>
                  <a:pt x="52230" y="29016"/>
                </a:lnTo>
                <a:lnTo>
                  <a:pt x="51965" y="32679"/>
                </a:lnTo>
                <a:lnTo>
                  <a:pt x="51789" y="36074"/>
                </a:lnTo>
                <a:lnTo>
                  <a:pt x="50718" y="40242"/>
                </a:lnTo>
                <a:lnTo>
                  <a:pt x="49052" y="44925"/>
                </a:lnTo>
                <a:lnTo>
                  <a:pt x="46989" y="49953"/>
                </a:lnTo>
                <a:lnTo>
                  <a:pt x="45613" y="55210"/>
                </a:lnTo>
                <a:lnTo>
                  <a:pt x="44696" y="60619"/>
                </a:lnTo>
                <a:lnTo>
                  <a:pt x="44085" y="66130"/>
                </a:lnTo>
                <a:lnTo>
                  <a:pt x="42725" y="70757"/>
                </a:lnTo>
                <a:lnTo>
                  <a:pt x="40866" y="74794"/>
                </a:lnTo>
                <a:lnTo>
                  <a:pt x="38674" y="78437"/>
                </a:lnTo>
                <a:lnTo>
                  <a:pt x="36260" y="82772"/>
                </a:lnTo>
                <a:lnTo>
                  <a:pt x="31038" y="92668"/>
                </a:lnTo>
                <a:lnTo>
                  <a:pt x="29264" y="97973"/>
                </a:lnTo>
                <a:lnTo>
                  <a:pt x="28082" y="103416"/>
                </a:lnTo>
                <a:lnTo>
                  <a:pt x="27294" y="108949"/>
                </a:lnTo>
                <a:lnTo>
                  <a:pt x="25816" y="113590"/>
                </a:lnTo>
                <a:lnTo>
                  <a:pt x="23878" y="117637"/>
                </a:lnTo>
                <a:lnTo>
                  <a:pt x="21634" y="121287"/>
                </a:lnTo>
                <a:lnTo>
                  <a:pt x="20137" y="125626"/>
                </a:lnTo>
                <a:lnTo>
                  <a:pt x="19140" y="130423"/>
                </a:lnTo>
                <a:lnTo>
                  <a:pt x="18475" y="135526"/>
                </a:lnTo>
                <a:lnTo>
                  <a:pt x="17079" y="139881"/>
                </a:lnTo>
                <a:lnTo>
                  <a:pt x="15196" y="143737"/>
                </a:lnTo>
                <a:lnTo>
                  <a:pt x="12988" y="147259"/>
                </a:lnTo>
                <a:lnTo>
                  <a:pt x="11517" y="150561"/>
                </a:lnTo>
                <a:lnTo>
                  <a:pt x="10535" y="153714"/>
                </a:lnTo>
                <a:lnTo>
                  <a:pt x="8960" y="161068"/>
                </a:lnTo>
                <a:lnTo>
                  <a:pt x="7878" y="162623"/>
                </a:lnTo>
                <a:lnTo>
                  <a:pt x="6205" y="164613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387"/>
          <p:cNvSpPr/>
          <p:nvPr/>
        </p:nvSpPr>
        <p:spPr>
          <a:xfrm>
            <a:off x="5317925" y="5940847"/>
            <a:ext cx="513844" cy="239916"/>
          </a:xfrm>
          <a:custGeom>
            <a:avLst/>
            <a:gdLst/>
            <a:ahLst/>
            <a:cxnLst/>
            <a:rect l="0" t="0" r="0" b="0"/>
            <a:pathLst>
              <a:path w="513844" h="239916">
                <a:moveTo>
                  <a:pt x="471370" y="17040"/>
                </a:moveTo>
                <a:lnTo>
                  <a:pt x="471370" y="8572"/>
                </a:lnTo>
                <a:lnTo>
                  <a:pt x="458599" y="8470"/>
                </a:lnTo>
                <a:lnTo>
                  <a:pt x="457141" y="7517"/>
                </a:lnTo>
                <a:lnTo>
                  <a:pt x="456169" y="5929"/>
                </a:lnTo>
                <a:lnTo>
                  <a:pt x="455521" y="3918"/>
                </a:lnTo>
                <a:lnTo>
                  <a:pt x="454136" y="2577"/>
                </a:lnTo>
                <a:lnTo>
                  <a:pt x="452261" y="1683"/>
                </a:lnTo>
                <a:lnTo>
                  <a:pt x="447637" y="690"/>
                </a:lnTo>
                <a:lnTo>
                  <a:pt x="434107" y="0"/>
                </a:lnTo>
                <a:lnTo>
                  <a:pt x="431288" y="917"/>
                </a:lnTo>
                <a:lnTo>
                  <a:pt x="422769" y="5807"/>
                </a:lnTo>
                <a:lnTo>
                  <a:pt x="417067" y="7286"/>
                </a:lnTo>
                <a:lnTo>
                  <a:pt x="402788" y="8312"/>
                </a:lnTo>
                <a:lnTo>
                  <a:pt x="399931" y="8364"/>
                </a:lnTo>
                <a:lnTo>
                  <a:pt x="397074" y="9351"/>
                </a:lnTo>
                <a:lnTo>
                  <a:pt x="388502" y="14339"/>
                </a:lnTo>
                <a:lnTo>
                  <a:pt x="379929" y="17192"/>
                </a:lnTo>
                <a:lnTo>
                  <a:pt x="371357" y="22695"/>
                </a:lnTo>
                <a:lnTo>
                  <a:pt x="357387" y="27576"/>
                </a:lnTo>
                <a:lnTo>
                  <a:pt x="348321" y="31248"/>
                </a:lnTo>
                <a:lnTo>
                  <a:pt x="341116" y="32880"/>
                </a:lnTo>
                <a:lnTo>
                  <a:pt x="334739" y="36145"/>
                </a:lnTo>
                <a:lnTo>
                  <a:pt x="325794" y="43338"/>
                </a:lnTo>
                <a:lnTo>
                  <a:pt x="319992" y="48731"/>
                </a:lnTo>
                <a:lnTo>
                  <a:pt x="310417" y="58074"/>
                </a:lnTo>
                <a:lnTo>
                  <a:pt x="266899" y="101497"/>
                </a:lnTo>
                <a:lnTo>
                  <a:pt x="262665" y="106683"/>
                </a:lnTo>
                <a:lnTo>
                  <a:pt x="258891" y="112044"/>
                </a:lnTo>
                <a:lnTo>
                  <a:pt x="255422" y="117524"/>
                </a:lnTo>
                <a:lnTo>
                  <a:pt x="252157" y="122129"/>
                </a:lnTo>
                <a:lnTo>
                  <a:pt x="249028" y="126152"/>
                </a:lnTo>
                <a:lnTo>
                  <a:pt x="245989" y="129787"/>
                </a:lnTo>
                <a:lnTo>
                  <a:pt x="242059" y="134115"/>
                </a:lnTo>
                <a:lnTo>
                  <a:pt x="232611" y="144003"/>
                </a:lnTo>
                <a:lnTo>
                  <a:pt x="172610" y="204356"/>
                </a:lnTo>
                <a:lnTo>
                  <a:pt x="164598" y="209829"/>
                </a:lnTo>
                <a:lnTo>
                  <a:pt x="157862" y="213214"/>
                </a:lnTo>
                <a:lnTo>
                  <a:pt x="147762" y="220475"/>
                </a:lnTo>
                <a:lnTo>
                  <a:pt x="134080" y="227706"/>
                </a:lnTo>
                <a:lnTo>
                  <a:pt x="123570" y="231225"/>
                </a:lnTo>
                <a:lnTo>
                  <a:pt x="117402" y="235423"/>
                </a:lnTo>
                <a:lnTo>
                  <a:pt x="108946" y="237924"/>
                </a:lnTo>
                <a:lnTo>
                  <a:pt x="96015" y="239332"/>
                </a:lnTo>
                <a:lnTo>
                  <a:pt x="83611" y="239749"/>
                </a:lnTo>
                <a:lnTo>
                  <a:pt x="57417" y="239915"/>
                </a:lnTo>
                <a:lnTo>
                  <a:pt x="54431" y="238966"/>
                </a:lnTo>
                <a:lnTo>
                  <a:pt x="45678" y="234031"/>
                </a:lnTo>
                <a:lnTo>
                  <a:pt x="37052" y="231194"/>
                </a:lnTo>
                <a:lnTo>
                  <a:pt x="28464" y="224744"/>
                </a:lnTo>
                <a:lnTo>
                  <a:pt x="22745" y="219526"/>
                </a:lnTo>
                <a:lnTo>
                  <a:pt x="19886" y="217753"/>
                </a:lnTo>
                <a:lnTo>
                  <a:pt x="14171" y="215784"/>
                </a:lnTo>
                <a:lnTo>
                  <a:pt x="12265" y="214305"/>
                </a:lnTo>
                <a:lnTo>
                  <a:pt x="10995" y="212368"/>
                </a:lnTo>
                <a:lnTo>
                  <a:pt x="10148" y="210124"/>
                </a:lnTo>
                <a:lnTo>
                  <a:pt x="6667" y="205091"/>
                </a:lnTo>
                <a:lnTo>
                  <a:pt x="4405" y="202414"/>
                </a:lnTo>
                <a:lnTo>
                  <a:pt x="2898" y="199678"/>
                </a:lnTo>
                <a:lnTo>
                  <a:pt x="1222" y="194097"/>
                </a:lnTo>
                <a:lnTo>
                  <a:pt x="478" y="188442"/>
                </a:lnTo>
                <a:lnTo>
                  <a:pt x="147" y="182754"/>
                </a:lnTo>
                <a:lnTo>
                  <a:pt x="0" y="177051"/>
                </a:lnTo>
                <a:lnTo>
                  <a:pt x="913" y="173244"/>
                </a:lnTo>
                <a:lnTo>
                  <a:pt x="2475" y="168801"/>
                </a:lnTo>
                <a:lnTo>
                  <a:pt x="4468" y="163934"/>
                </a:lnTo>
                <a:lnTo>
                  <a:pt x="5796" y="159737"/>
                </a:lnTo>
                <a:lnTo>
                  <a:pt x="7273" y="152534"/>
                </a:lnTo>
                <a:lnTo>
                  <a:pt x="8619" y="148327"/>
                </a:lnTo>
                <a:lnTo>
                  <a:pt x="10469" y="143617"/>
                </a:lnTo>
                <a:lnTo>
                  <a:pt x="12655" y="138573"/>
                </a:lnTo>
                <a:lnTo>
                  <a:pt x="14113" y="134256"/>
                </a:lnTo>
                <a:lnTo>
                  <a:pt x="15732" y="126921"/>
                </a:lnTo>
                <a:lnTo>
                  <a:pt x="18992" y="120486"/>
                </a:lnTo>
                <a:lnTo>
                  <a:pt x="23615" y="114451"/>
                </a:lnTo>
                <a:lnTo>
                  <a:pt x="28845" y="108594"/>
                </a:lnTo>
                <a:lnTo>
                  <a:pt x="31573" y="106651"/>
                </a:lnTo>
                <a:lnTo>
                  <a:pt x="39964" y="102964"/>
                </a:lnTo>
                <a:lnTo>
                  <a:pt x="48482" y="96262"/>
                </a:lnTo>
                <a:lnTo>
                  <a:pt x="54185" y="90985"/>
                </a:lnTo>
                <a:lnTo>
                  <a:pt x="57039" y="89197"/>
                </a:lnTo>
                <a:lnTo>
                  <a:pt x="62750" y="87210"/>
                </a:lnTo>
                <a:lnTo>
                  <a:pt x="75871" y="86091"/>
                </a:lnTo>
                <a:lnTo>
                  <a:pt x="91480" y="85713"/>
                </a:lnTo>
                <a:lnTo>
                  <a:pt x="122371" y="85624"/>
                </a:lnTo>
                <a:lnTo>
                  <a:pt x="130839" y="88162"/>
                </a:lnTo>
                <a:lnTo>
                  <a:pt x="140000" y="92465"/>
                </a:lnTo>
                <a:lnTo>
                  <a:pt x="150512" y="99290"/>
                </a:lnTo>
                <a:lnTo>
                  <a:pt x="156681" y="101221"/>
                </a:lnTo>
                <a:lnTo>
                  <a:pt x="165138" y="107159"/>
                </a:lnTo>
                <a:lnTo>
                  <a:pt x="170060" y="111409"/>
                </a:lnTo>
                <a:lnTo>
                  <a:pt x="178070" y="118672"/>
                </a:lnTo>
                <a:lnTo>
                  <a:pt x="184804" y="125075"/>
                </a:lnTo>
                <a:lnTo>
                  <a:pt x="190972" y="131095"/>
                </a:lnTo>
                <a:lnTo>
                  <a:pt x="199428" y="136946"/>
                </a:lnTo>
                <a:lnTo>
                  <a:pt x="208584" y="142721"/>
                </a:lnTo>
                <a:lnTo>
                  <a:pt x="215829" y="148464"/>
                </a:lnTo>
                <a:lnTo>
                  <a:pt x="224763" y="154191"/>
                </a:lnTo>
                <a:lnTo>
                  <a:pt x="229813" y="157052"/>
                </a:lnTo>
                <a:lnTo>
                  <a:pt x="234132" y="160863"/>
                </a:lnTo>
                <a:lnTo>
                  <a:pt x="237964" y="165310"/>
                </a:lnTo>
                <a:lnTo>
                  <a:pt x="241470" y="170179"/>
                </a:lnTo>
                <a:lnTo>
                  <a:pt x="244761" y="174378"/>
                </a:lnTo>
                <a:lnTo>
                  <a:pt x="250957" y="181583"/>
                </a:lnTo>
                <a:lnTo>
                  <a:pt x="259426" y="187960"/>
                </a:lnTo>
                <a:lnTo>
                  <a:pt x="268587" y="193970"/>
                </a:lnTo>
                <a:lnTo>
                  <a:pt x="275835" y="199816"/>
                </a:lnTo>
                <a:lnTo>
                  <a:pt x="282230" y="203049"/>
                </a:lnTo>
                <a:lnTo>
                  <a:pt x="293725" y="207409"/>
                </a:lnTo>
                <a:lnTo>
                  <a:pt x="302881" y="211186"/>
                </a:lnTo>
                <a:lnTo>
                  <a:pt x="313392" y="214265"/>
                </a:lnTo>
                <a:lnTo>
                  <a:pt x="319560" y="218360"/>
                </a:lnTo>
                <a:lnTo>
                  <a:pt x="328016" y="220816"/>
                </a:lnTo>
                <a:lnTo>
                  <a:pt x="343487" y="222198"/>
                </a:lnTo>
                <a:lnTo>
                  <a:pt x="357596" y="222608"/>
                </a:lnTo>
                <a:lnTo>
                  <a:pt x="361230" y="222665"/>
                </a:lnTo>
                <a:lnTo>
                  <a:pt x="370349" y="220189"/>
                </a:lnTo>
                <a:lnTo>
                  <a:pt x="380751" y="216866"/>
                </a:lnTo>
                <a:lnTo>
                  <a:pt x="391725" y="215389"/>
                </a:lnTo>
                <a:lnTo>
                  <a:pt x="402952" y="212193"/>
                </a:lnTo>
                <a:lnTo>
                  <a:pt x="413339" y="207597"/>
                </a:lnTo>
                <a:lnTo>
                  <a:pt x="421130" y="202379"/>
                </a:lnTo>
                <a:lnTo>
                  <a:pt x="432849" y="196886"/>
                </a:lnTo>
                <a:lnTo>
                  <a:pt x="445677" y="191269"/>
                </a:lnTo>
                <a:lnTo>
                  <a:pt x="454553" y="185598"/>
                </a:lnTo>
                <a:lnTo>
                  <a:pt x="461673" y="179903"/>
                </a:lnTo>
                <a:lnTo>
                  <a:pt x="468965" y="173243"/>
                </a:lnTo>
                <a:lnTo>
                  <a:pt x="490115" y="152533"/>
                </a:lnTo>
                <a:lnTo>
                  <a:pt x="492439" y="148327"/>
                </a:lnTo>
                <a:lnTo>
                  <a:pt x="493988" y="143617"/>
                </a:lnTo>
                <a:lnTo>
                  <a:pt x="495021" y="138573"/>
                </a:lnTo>
                <a:lnTo>
                  <a:pt x="496662" y="134256"/>
                </a:lnTo>
                <a:lnTo>
                  <a:pt x="501026" y="126921"/>
                </a:lnTo>
                <a:lnTo>
                  <a:pt x="503600" y="120486"/>
                </a:lnTo>
                <a:lnTo>
                  <a:pt x="504287" y="117437"/>
                </a:lnTo>
                <a:lnTo>
                  <a:pt x="507589" y="111508"/>
                </a:lnTo>
                <a:lnTo>
                  <a:pt x="509803" y="108594"/>
                </a:lnTo>
                <a:lnTo>
                  <a:pt x="512264" y="102816"/>
                </a:lnTo>
                <a:lnTo>
                  <a:pt x="513357" y="97072"/>
                </a:lnTo>
                <a:lnTo>
                  <a:pt x="513843" y="91345"/>
                </a:lnTo>
                <a:lnTo>
                  <a:pt x="513020" y="89437"/>
                </a:lnTo>
                <a:lnTo>
                  <a:pt x="511519" y="88165"/>
                </a:lnTo>
                <a:lnTo>
                  <a:pt x="509566" y="87316"/>
                </a:lnTo>
                <a:lnTo>
                  <a:pt x="508263" y="85799"/>
                </a:lnTo>
                <a:lnTo>
                  <a:pt x="507396" y="83834"/>
                </a:lnTo>
                <a:lnTo>
                  <a:pt x="506431" y="79111"/>
                </a:lnTo>
                <a:lnTo>
                  <a:pt x="506003" y="73837"/>
                </a:lnTo>
                <a:lnTo>
                  <a:pt x="504936" y="71098"/>
                </a:lnTo>
                <a:lnTo>
                  <a:pt x="499836" y="63643"/>
                </a:lnTo>
                <a:lnTo>
                  <a:pt x="498309" y="61566"/>
                </a:lnTo>
                <a:lnTo>
                  <a:pt x="496949" y="61011"/>
                </a:lnTo>
                <a:lnTo>
                  <a:pt x="492898" y="60395"/>
                </a:lnTo>
                <a:lnTo>
                  <a:pt x="490484" y="59279"/>
                </a:lnTo>
                <a:lnTo>
                  <a:pt x="482537" y="54109"/>
                </a:lnTo>
                <a:lnTo>
                  <a:pt x="473028" y="51696"/>
                </a:lnTo>
                <a:lnTo>
                  <a:pt x="462797" y="513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388"/>
          <p:cNvSpPr/>
          <p:nvPr/>
        </p:nvSpPr>
        <p:spPr>
          <a:xfrm>
            <a:off x="6312217" y="3257550"/>
            <a:ext cx="282893" cy="25718"/>
          </a:xfrm>
          <a:custGeom>
            <a:avLst/>
            <a:gdLst/>
            <a:ahLst/>
            <a:cxnLst/>
            <a:rect l="0" t="0" r="0" b="0"/>
            <a:pathLst>
              <a:path w="282893" h="25718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8730" y="8502"/>
                </a:lnTo>
                <a:lnTo>
                  <a:pt x="45754" y="8572"/>
                </a:lnTo>
                <a:lnTo>
                  <a:pt x="49553" y="7620"/>
                </a:lnTo>
                <a:lnTo>
                  <a:pt x="53990" y="6032"/>
                </a:lnTo>
                <a:lnTo>
                  <a:pt x="58853" y="4021"/>
                </a:lnTo>
                <a:lnTo>
                  <a:pt x="63048" y="2681"/>
                </a:lnTo>
                <a:lnTo>
                  <a:pt x="66797" y="1787"/>
                </a:lnTo>
                <a:lnTo>
                  <a:pt x="70249" y="1191"/>
                </a:lnTo>
                <a:lnTo>
                  <a:pt x="74455" y="794"/>
                </a:lnTo>
                <a:lnTo>
                  <a:pt x="79164" y="529"/>
                </a:lnTo>
                <a:lnTo>
                  <a:pt x="89477" y="235"/>
                </a:lnTo>
                <a:lnTo>
                  <a:pt x="138963" y="4"/>
                </a:lnTo>
                <a:lnTo>
                  <a:pt x="213002" y="0"/>
                </a:lnTo>
                <a:lnTo>
                  <a:pt x="217249" y="952"/>
                </a:lnTo>
                <a:lnTo>
                  <a:pt x="221033" y="2540"/>
                </a:lnTo>
                <a:lnTo>
                  <a:pt x="224508" y="4550"/>
                </a:lnTo>
                <a:lnTo>
                  <a:pt x="228730" y="5891"/>
                </a:lnTo>
                <a:lnTo>
                  <a:pt x="233449" y="6785"/>
                </a:lnTo>
                <a:lnTo>
                  <a:pt x="238500" y="7380"/>
                </a:lnTo>
                <a:lnTo>
                  <a:pt x="246653" y="8042"/>
                </a:lnTo>
                <a:lnTo>
                  <a:pt x="255097" y="8468"/>
                </a:lnTo>
                <a:lnTo>
                  <a:pt x="256742" y="9455"/>
                </a:lnTo>
                <a:lnTo>
                  <a:pt x="258791" y="11065"/>
                </a:lnTo>
                <a:lnTo>
                  <a:pt x="261110" y="13092"/>
                </a:lnTo>
                <a:lnTo>
                  <a:pt x="263608" y="14443"/>
                </a:lnTo>
                <a:lnTo>
                  <a:pt x="266226" y="15344"/>
                </a:lnTo>
                <a:lnTo>
                  <a:pt x="268924" y="15944"/>
                </a:lnTo>
                <a:lnTo>
                  <a:pt x="270723" y="17297"/>
                </a:lnTo>
                <a:lnTo>
                  <a:pt x="271922" y="19151"/>
                </a:lnTo>
                <a:lnTo>
                  <a:pt x="272722" y="21340"/>
                </a:lnTo>
                <a:lnTo>
                  <a:pt x="274207" y="22799"/>
                </a:lnTo>
                <a:lnTo>
                  <a:pt x="276149" y="23772"/>
                </a:lnTo>
                <a:lnTo>
                  <a:pt x="282892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389"/>
          <p:cNvSpPr/>
          <p:nvPr/>
        </p:nvSpPr>
        <p:spPr>
          <a:xfrm>
            <a:off x="6733601" y="3094672"/>
            <a:ext cx="247269" cy="334329"/>
          </a:xfrm>
          <a:custGeom>
            <a:avLst/>
            <a:gdLst/>
            <a:ahLst/>
            <a:cxnLst/>
            <a:rect l="0" t="0" r="0" b="0"/>
            <a:pathLst>
              <a:path w="247269" h="334329">
                <a:moveTo>
                  <a:pt x="110111" y="0"/>
                </a:moveTo>
                <a:lnTo>
                  <a:pt x="72929" y="37182"/>
                </a:lnTo>
                <a:lnTo>
                  <a:pt x="71036" y="40028"/>
                </a:lnTo>
                <a:lnTo>
                  <a:pt x="67418" y="48584"/>
                </a:lnTo>
                <a:lnTo>
                  <a:pt x="60737" y="57152"/>
                </a:lnTo>
                <a:lnTo>
                  <a:pt x="55465" y="62866"/>
                </a:lnTo>
                <a:lnTo>
                  <a:pt x="47141" y="71438"/>
                </a:lnTo>
                <a:lnTo>
                  <a:pt x="41484" y="79693"/>
                </a:lnTo>
                <a:lnTo>
                  <a:pt x="35795" y="88759"/>
                </a:lnTo>
                <a:lnTo>
                  <a:pt x="30092" y="95964"/>
                </a:lnTo>
                <a:lnTo>
                  <a:pt x="28190" y="100171"/>
                </a:lnTo>
                <a:lnTo>
                  <a:pt x="26077" y="109925"/>
                </a:lnTo>
                <a:lnTo>
                  <a:pt x="24560" y="115194"/>
                </a:lnTo>
                <a:lnTo>
                  <a:pt x="22598" y="120611"/>
                </a:lnTo>
                <a:lnTo>
                  <a:pt x="17876" y="130757"/>
                </a:lnTo>
                <a:lnTo>
                  <a:pt x="12603" y="138442"/>
                </a:lnTo>
                <a:lnTo>
                  <a:pt x="10816" y="142777"/>
                </a:lnTo>
                <a:lnTo>
                  <a:pt x="8830" y="152674"/>
                </a:lnTo>
                <a:lnTo>
                  <a:pt x="7348" y="157980"/>
                </a:lnTo>
                <a:lnTo>
                  <a:pt x="5407" y="163423"/>
                </a:lnTo>
                <a:lnTo>
                  <a:pt x="1663" y="173597"/>
                </a:lnTo>
                <a:lnTo>
                  <a:pt x="0" y="181295"/>
                </a:lnTo>
                <a:lnTo>
                  <a:pt x="1800" y="190430"/>
                </a:lnTo>
                <a:lnTo>
                  <a:pt x="4823" y="199888"/>
                </a:lnTo>
                <a:lnTo>
                  <a:pt x="6166" y="207267"/>
                </a:lnTo>
                <a:lnTo>
                  <a:pt x="6763" y="216261"/>
                </a:lnTo>
                <a:lnTo>
                  <a:pt x="7099" y="229495"/>
                </a:lnTo>
                <a:lnTo>
                  <a:pt x="7233" y="251345"/>
                </a:lnTo>
                <a:lnTo>
                  <a:pt x="9778" y="259664"/>
                </a:lnTo>
                <a:lnTo>
                  <a:pt x="14084" y="268759"/>
                </a:lnTo>
                <a:lnTo>
                  <a:pt x="19172" y="275976"/>
                </a:lnTo>
                <a:lnTo>
                  <a:pt x="24609" y="282359"/>
                </a:lnTo>
                <a:lnTo>
                  <a:pt x="27392" y="285394"/>
                </a:lnTo>
                <a:lnTo>
                  <a:pt x="30200" y="287418"/>
                </a:lnTo>
                <a:lnTo>
                  <a:pt x="35860" y="289666"/>
                </a:lnTo>
                <a:lnTo>
                  <a:pt x="41551" y="293206"/>
                </a:lnTo>
                <a:lnTo>
                  <a:pt x="47254" y="297954"/>
                </a:lnTo>
                <a:lnTo>
                  <a:pt x="52965" y="303239"/>
                </a:lnTo>
                <a:lnTo>
                  <a:pt x="55821" y="305029"/>
                </a:lnTo>
                <a:lnTo>
                  <a:pt x="61535" y="307019"/>
                </a:lnTo>
                <a:lnTo>
                  <a:pt x="65345" y="307549"/>
                </a:lnTo>
                <a:lnTo>
                  <a:pt x="69789" y="307903"/>
                </a:lnTo>
                <a:lnTo>
                  <a:pt x="74657" y="308139"/>
                </a:lnTo>
                <a:lnTo>
                  <a:pt x="85147" y="308400"/>
                </a:lnTo>
                <a:lnTo>
                  <a:pt x="117062" y="308598"/>
                </a:lnTo>
                <a:lnTo>
                  <a:pt x="122365" y="307649"/>
                </a:lnTo>
                <a:lnTo>
                  <a:pt x="127805" y="306064"/>
                </a:lnTo>
                <a:lnTo>
                  <a:pt x="133337" y="304056"/>
                </a:lnTo>
                <a:lnTo>
                  <a:pt x="138930" y="302716"/>
                </a:lnTo>
                <a:lnTo>
                  <a:pt x="144564" y="301823"/>
                </a:lnTo>
                <a:lnTo>
                  <a:pt x="150225" y="301228"/>
                </a:lnTo>
                <a:lnTo>
                  <a:pt x="155904" y="299879"/>
                </a:lnTo>
                <a:lnTo>
                  <a:pt x="161594" y="298027"/>
                </a:lnTo>
                <a:lnTo>
                  <a:pt x="167293" y="295840"/>
                </a:lnTo>
                <a:lnTo>
                  <a:pt x="172998" y="293429"/>
                </a:lnTo>
                <a:lnTo>
                  <a:pt x="178706" y="290869"/>
                </a:lnTo>
                <a:lnTo>
                  <a:pt x="184416" y="288210"/>
                </a:lnTo>
                <a:lnTo>
                  <a:pt x="189175" y="285486"/>
                </a:lnTo>
                <a:lnTo>
                  <a:pt x="193300" y="282716"/>
                </a:lnTo>
                <a:lnTo>
                  <a:pt x="197003" y="279918"/>
                </a:lnTo>
                <a:lnTo>
                  <a:pt x="203657" y="276808"/>
                </a:lnTo>
                <a:lnTo>
                  <a:pt x="206765" y="275979"/>
                </a:lnTo>
                <a:lnTo>
                  <a:pt x="210742" y="273521"/>
                </a:lnTo>
                <a:lnTo>
                  <a:pt x="215298" y="269977"/>
                </a:lnTo>
                <a:lnTo>
                  <a:pt x="220241" y="265710"/>
                </a:lnTo>
                <a:lnTo>
                  <a:pt x="224489" y="262865"/>
                </a:lnTo>
                <a:lnTo>
                  <a:pt x="231748" y="259704"/>
                </a:lnTo>
                <a:lnTo>
                  <a:pt x="234065" y="256956"/>
                </a:lnTo>
                <a:lnTo>
                  <a:pt x="235610" y="253219"/>
                </a:lnTo>
                <a:lnTo>
                  <a:pt x="236639" y="248823"/>
                </a:lnTo>
                <a:lnTo>
                  <a:pt x="238278" y="245892"/>
                </a:lnTo>
                <a:lnTo>
                  <a:pt x="240323" y="243938"/>
                </a:lnTo>
                <a:lnTo>
                  <a:pt x="242639" y="242635"/>
                </a:lnTo>
                <a:lnTo>
                  <a:pt x="244183" y="240814"/>
                </a:lnTo>
                <a:lnTo>
                  <a:pt x="245213" y="238648"/>
                </a:lnTo>
                <a:lnTo>
                  <a:pt x="246356" y="233701"/>
                </a:lnTo>
                <a:lnTo>
                  <a:pt x="247000" y="225560"/>
                </a:lnTo>
                <a:lnTo>
                  <a:pt x="247191" y="217116"/>
                </a:lnTo>
                <a:lnTo>
                  <a:pt x="247268" y="201689"/>
                </a:lnTo>
                <a:lnTo>
                  <a:pt x="246317" y="200182"/>
                </a:lnTo>
                <a:lnTo>
                  <a:pt x="244730" y="199177"/>
                </a:lnTo>
                <a:lnTo>
                  <a:pt x="240427" y="198061"/>
                </a:lnTo>
                <a:lnTo>
                  <a:pt x="235340" y="197565"/>
                </a:lnTo>
                <a:lnTo>
                  <a:pt x="229903" y="197344"/>
                </a:lnTo>
                <a:lnTo>
                  <a:pt x="221488" y="197220"/>
                </a:lnTo>
                <a:lnTo>
                  <a:pt x="188427" y="197168"/>
                </a:lnTo>
                <a:lnTo>
                  <a:pt x="184229" y="198121"/>
                </a:lnTo>
                <a:lnTo>
                  <a:pt x="177025" y="201719"/>
                </a:lnTo>
                <a:lnTo>
                  <a:pt x="170648" y="206493"/>
                </a:lnTo>
                <a:lnTo>
                  <a:pt x="164639" y="211790"/>
                </a:lnTo>
                <a:lnTo>
                  <a:pt x="158793" y="217319"/>
                </a:lnTo>
                <a:lnTo>
                  <a:pt x="154949" y="220127"/>
                </a:lnTo>
                <a:lnTo>
                  <a:pt x="150481" y="222951"/>
                </a:lnTo>
                <a:lnTo>
                  <a:pt x="145596" y="225786"/>
                </a:lnTo>
                <a:lnTo>
                  <a:pt x="141387" y="229582"/>
                </a:lnTo>
                <a:lnTo>
                  <a:pt x="134172" y="238879"/>
                </a:lnTo>
                <a:lnTo>
                  <a:pt x="129962" y="243073"/>
                </a:lnTo>
                <a:lnTo>
                  <a:pt x="125250" y="246821"/>
                </a:lnTo>
                <a:lnTo>
                  <a:pt x="120203" y="250273"/>
                </a:lnTo>
                <a:lnTo>
                  <a:pt x="116839" y="253526"/>
                </a:lnTo>
                <a:lnTo>
                  <a:pt x="114597" y="256647"/>
                </a:lnTo>
                <a:lnTo>
                  <a:pt x="106446" y="273052"/>
                </a:lnTo>
                <a:lnTo>
                  <a:pt x="101180" y="281059"/>
                </a:lnTo>
                <a:lnTo>
                  <a:pt x="98442" y="284528"/>
                </a:lnTo>
                <a:lnTo>
                  <a:pt x="95400" y="290922"/>
                </a:lnTo>
                <a:lnTo>
                  <a:pt x="94589" y="293960"/>
                </a:lnTo>
                <a:lnTo>
                  <a:pt x="91147" y="299877"/>
                </a:lnTo>
                <a:lnTo>
                  <a:pt x="88896" y="302788"/>
                </a:lnTo>
                <a:lnTo>
                  <a:pt x="86395" y="308562"/>
                </a:lnTo>
                <a:lnTo>
                  <a:pt x="85728" y="311436"/>
                </a:lnTo>
                <a:lnTo>
                  <a:pt x="86236" y="314304"/>
                </a:lnTo>
                <a:lnTo>
                  <a:pt x="92250" y="324624"/>
                </a:lnTo>
                <a:lnTo>
                  <a:pt x="92648" y="325252"/>
                </a:lnTo>
                <a:lnTo>
                  <a:pt x="85205" y="328072"/>
                </a:lnTo>
                <a:lnTo>
                  <a:pt x="67249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390"/>
          <p:cNvSpPr/>
          <p:nvPr/>
        </p:nvSpPr>
        <p:spPr>
          <a:xfrm>
            <a:off x="7658100" y="3146107"/>
            <a:ext cx="617220" cy="51436"/>
          </a:xfrm>
          <a:custGeom>
            <a:avLst/>
            <a:gdLst/>
            <a:ahLst/>
            <a:cxnLst/>
            <a:rect l="0" t="0" r="0" b="0"/>
            <a:pathLst>
              <a:path w="617220" h="51436">
                <a:moveTo>
                  <a:pt x="0" y="51435"/>
                </a:moveTo>
                <a:lnTo>
                  <a:pt x="28969" y="51435"/>
                </a:lnTo>
                <a:lnTo>
                  <a:pt x="31695" y="50482"/>
                </a:lnTo>
                <a:lnTo>
                  <a:pt x="34465" y="48895"/>
                </a:lnTo>
                <a:lnTo>
                  <a:pt x="41203" y="44054"/>
                </a:lnTo>
                <a:lnTo>
                  <a:pt x="44665" y="43392"/>
                </a:lnTo>
                <a:lnTo>
                  <a:pt x="62705" y="42909"/>
                </a:lnTo>
                <a:lnTo>
                  <a:pt x="134442" y="42863"/>
                </a:lnTo>
                <a:lnTo>
                  <a:pt x="140110" y="41910"/>
                </a:lnTo>
                <a:lnTo>
                  <a:pt x="145794" y="40323"/>
                </a:lnTo>
                <a:lnTo>
                  <a:pt x="151489" y="38312"/>
                </a:lnTo>
                <a:lnTo>
                  <a:pt x="157190" y="36971"/>
                </a:lnTo>
                <a:lnTo>
                  <a:pt x="168604" y="35482"/>
                </a:lnTo>
                <a:lnTo>
                  <a:pt x="185741" y="34643"/>
                </a:lnTo>
                <a:lnTo>
                  <a:pt x="202883" y="34395"/>
                </a:lnTo>
                <a:lnTo>
                  <a:pt x="249103" y="34299"/>
                </a:lnTo>
                <a:lnTo>
                  <a:pt x="257509" y="33344"/>
                </a:lnTo>
                <a:lnTo>
                  <a:pt x="265970" y="31754"/>
                </a:lnTo>
                <a:lnTo>
                  <a:pt x="274468" y="29742"/>
                </a:lnTo>
                <a:lnTo>
                  <a:pt x="282992" y="28400"/>
                </a:lnTo>
                <a:lnTo>
                  <a:pt x="300081" y="26910"/>
                </a:lnTo>
                <a:lnTo>
                  <a:pt x="309591" y="26513"/>
                </a:lnTo>
                <a:lnTo>
                  <a:pt x="330319" y="26071"/>
                </a:lnTo>
                <a:lnTo>
                  <a:pt x="363408" y="25822"/>
                </a:lnTo>
                <a:lnTo>
                  <a:pt x="373716" y="24835"/>
                </a:lnTo>
                <a:lnTo>
                  <a:pt x="383447" y="23224"/>
                </a:lnTo>
                <a:lnTo>
                  <a:pt x="392791" y="21198"/>
                </a:lnTo>
                <a:lnTo>
                  <a:pt x="401878" y="19847"/>
                </a:lnTo>
                <a:lnTo>
                  <a:pt x="419595" y="18346"/>
                </a:lnTo>
                <a:lnTo>
                  <a:pt x="428320" y="16993"/>
                </a:lnTo>
                <a:lnTo>
                  <a:pt x="436994" y="15139"/>
                </a:lnTo>
                <a:lnTo>
                  <a:pt x="445634" y="12950"/>
                </a:lnTo>
                <a:lnTo>
                  <a:pt x="454252" y="11491"/>
                </a:lnTo>
                <a:lnTo>
                  <a:pt x="462855" y="10518"/>
                </a:lnTo>
                <a:lnTo>
                  <a:pt x="471447" y="9870"/>
                </a:lnTo>
                <a:lnTo>
                  <a:pt x="480032" y="8485"/>
                </a:lnTo>
                <a:lnTo>
                  <a:pt x="488614" y="6609"/>
                </a:lnTo>
                <a:lnTo>
                  <a:pt x="497193" y="4406"/>
                </a:lnTo>
                <a:lnTo>
                  <a:pt x="505769" y="2937"/>
                </a:lnTo>
                <a:lnTo>
                  <a:pt x="514344" y="1958"/>
                </a:lnTo>
                <a:lnTo>
                  <a:pt x="530539" y="870"/>
                </a:lnTo>
                <a:lnTo>
                  <a:pt x="544087" y="387"/>
                </a:lnTo>
                <a:lnTo>
                  <a:pt x="568307" y="76"/>
                </a:lnTo>
                <a:lnTo>
                  <a:pt x="6172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391"/>
          <p:cNvSpPr/>
          <p:nvPr/>
        </p:nvSpPr>
        <p:spPr>
          <a:xfrm>
            <a:off x="6175057" y="4174807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7778"/>
                </a:lnTo>
                <a:lnTo>
                  <a:pt x="17368" y="8043"/>
                </a:lnTo>
                <a:lnTo>
                  <a:pt x="20152" y="8219"/>
                </a:lnTo>
                <a:lnTo>
                  <a:pt x="28324" y="8415"/>
                </a:lnTo>
                <a:lnTo>
                  <a:pt x="197168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392"/>
          <p:cNvSpPr/>
          <p:nvPr/>
        </p:nvSpPr>
        <p:spPr>
          <a:xfrm>
            <a:off x="6432232" y="4029190"/>
            <a:ext cx="197124" cy="287616"/>
          </a:xfrm>
          <a:custGeom>
            <a:avLst/>
            <a:gdLst/>
            <a:ahLst/>
            <a:cxnLst/>
            <a:rect l="0" t="0" r="0" b="0"/>
            <a:pathLst>
              <a:path w="197124" h="287616">
                <a:moveTo>
                  <a:pt x="25718" y="42747"/>
                </a:moveTo>
                <a:lnTo>
                  <a:pt x="30268" y="42747"/>
                </a:lnTo>
                <a:lnTo>
                  <a:pt x="31609" y="41795"/>
                </a:lnTo>
                <a:lnTo>
                  <a:pt x="32503" y="40207"/>
                </a:lnTo>
                <a:lnTo>
                  <a:pt x="33098" y="38197"/>
                </a:lnTo>
                <a:lnTo>
                  <a:pt x="36301" y="33422"/>
                </a:lnTo>
                <a:lnTo>
                  <a:pt x="38488" y="30816"/>
                </a:lnTo>
                <a:lnTo>
                  <a:pt x="41851" y="28125"/>
                </a:lnTo>
                <a:lnTo>
                  <a:pt x="45998" y="25379"/>
                </a:lnTo>
                <a:lnTo>
                  <a:pt x="50668" y="22596"/>
                </a:lnTo>
                <a:lnTo>
                  <a:pt x="54734" y="20741"/>
                </a:lnTo>
                <a:lnTo>
                  <a:pt x="58397" y="19503"/>
                </a:lnTo>
                <a:lnTo>
                  <a:pt x="61791" y="18679"/>
                </a:lnTo>
                <a:lnTo>
                  <a:pt x="65959" y="17176"/>
                </a:lnTo>
                <a:lnTo>
                  <a:pt x="70643" y="15223"/>
                </a:lnTo>
                <a:lnTo>
                  <a:pt x="75670" y="12967"/>
                </a:lnTo>
                <a:lnTo>
                  <a:pt x="80927" y="11464"/>
                </a:lnTo>
                <a:lnTo>
                  <a:pt x="86336" y="10462"/>
                </a:lnTo>
                <a:lnTo>
                  <a:pt x="91848" y="9793"/>
                </a:lnTo>
                <a:lnTo>
                  <a:pt x="96474" y="8396"/>
                </a:lnTo>
                <a:lnTo>
                  <a:pt x="100511" y="6511"/>
                </a:lnTo>
                <a:lnTo>
                  <a:pt x="104155" y="4302"/>
                </a:lnTo>
                <a:lnTo>
                  <a:pt x="108489" y="2830"/>
                </a:lnTo>
                <a:lnTo>
                  <a:pt x="113283" y="1848"/>
                </a:lnTo>
                <a:lnTo>
                  <a:pt x="118385" y="1194"/>
                </a:lnTo>
                <a:lnTo>
                  <a:pt x="123691" y="757"/>
                </a:lnTo>
                <a:lnTo>
                  <a:pt x="129133" y="466"/>
                </a:lnTo>
                <a:lnTo>
                  <a:pt x="143355" y="57"/>
                </a:lnTo>
                <a:lnTo>
                  <a:pt x="147005" y="0"/>
                </a:lnTo>
                <a:lnTo>
                  <a:pt x="151343" y="914"/>
                </a:lnTo>
                <a:lnTo>
                  <a:pt x="156141" y="2476"/>
                </a:lnTo>
                <a:lnTo>
                  <a:pt x="161243" y="4469"/>
                </a:lnTo>
                <a:lnTo>
                  <a:pt x="165598" y="5798"/>
                </a:lnTo>
                <a:lnTo>
                  <a:pt x="169454" y="6685"/>
                </a:lnTo>
                <a:lnTo>
                  <a:pt x="172977" y="7276"/>
                </a:lnTo>
                <a:lnTo>
                  <a:pt x="175325" y="8622"/>
                </a:lnTo>
                <a:lnTo>
                  <a:pt x="176891" y="10472"/>
                </a:lnTo>
                <a:lnTo>
                  <a:pt x="177935" y="12658"/>
                </a:lnTo>
                <a:lnTo>
                  <a:pt x="183954" y="20285"/>
                </a:lnTo>
                <a:lnTo>
                  <a:pt x="185502" y="23962"/>
                </a:lnTo>
                <a:lnTo>
                  <a:pt x="186533" y="28319"/>
                </a:lnTo>
                <a:lnTo>
                  <a:pt x="187221" y="33128"/>
                </a:lnTo>
                <a:lnTo>
                  <a:pt x="186726" y="37287"/>
                </a:lnTo>
                <a:lnTo>
                  <a:pt x="185444" y="41012"/>
                </a:lnTo>
                <a:lnTo>
                  <a:pt x="182432" y="47691"/>
                </a:lnTo>
                <a:lnTo>
                  <a:pt x="181093" y="53834"/>
                </a:lnTo>
                <a:lnTo>
                  <a:pt x="177959" y="62280"/>
                </a:lnTo>
                <a:lnTo>
                  <a:pt x="175789" y="67199"/>
                </a:lnTo>
                <a:lnTo>
                  <a:pt x="170838" y="75205"/>
                </a:lnTo>
                <a:lnTo>
                  <a:pt x="165463" y="82890"/>
                </a:lnTo>
                <a:lnTo>
                  <a:pt x="162697" y="87607"/>
                </a:lnTo>
                <a:lnTo>
                  <a:pt x="159899" y="92656"/>
                </a:lnTo>
                <a:lnTo>
                  <a:pt x="154251" y="100806"/>
                </a:lnTo>
                <a:lnTo>
                  <a:pt x="148567" y="107604"/>
                </a:lnTo>
                <a:lnTo>
                  <a:pt x="142865" y="113800"/>
                </a:lnTo>
                <a:lnTo>
                  <a:pt x="139059" y="116786"/>
                </a:lnTo>
                <a:lnTo>
                  <a:pt x="134616" y="119729"/>
                </a:lnTo>
                <a:lnTo>
                  <a:pt x="129748" y="122643"/>
                </a:lnTo>
                <a:lnTo>
                  <a:pt x="125552" y="124586"/>
                </a:lnTo>
                <a:lnTo>
                  <a:pt x="121802" y="125881"/>
                </a:lnTo>
                <a:lnTo>
                  <a:pt x="118348" y="126745"/>
                </a:lnTo>
                <a:lnTo>
                  <a:pt x="115093" y="127321"/>
                </a:lnTo>
                <a:lnTo>
                  <a:pt x="108938" y="127961"/>
                </a:lnTo>
                <a:lnTo>
                  <a:pt x="106915" y="129084"/>
                </a:lnTo>
                <a:lnTo>
                  <a:pt x="105567" y="130785"/>
                </a:lnTo>
                <a:lnTo>
                  <a:pt x="104668" y="132872"/>
                </a:lnTo>
                <a:lnTo>
                  <a:pt x="103117" y="134263"/>
                </a:lnTo>
                <a:lnTo>
                  <a:pt x="101129" y="135190"/>
                </a:lnTo>
                <a:lnTo>
                  <a:pt x="94416" y="137013"/>
                </a:lnTo>
                <a:lnTo>
                  <a:pt x="94308" y="129661"/>
                </a:lnTo>
                <a:lnTo>
                  <a:pt x="95257" y="129265"/>
                </a:lnTo>
                <a:lnTo>
                  <a:pt x="101144" y="128707"/>
                </a:lnTo>
                <a:lnTo>
                  <a:pt x="106230" y="128577"/>
                </a:lnTo>
                <a:lnTo>
                  <a:pt x="148241" y="128473"/>
                </a:lnTo>
                <a:lnTo>
                  <a:pt x="152167" y="129425"/>
                </a:lnTo>
                <a:lnTo>
                  <a:pt x="156690" y="131013"/>
                </a:lnTo>
                <a:lnTo>
                  <a:pt x="161610" y="133023"/>
                </a:lnTo>
                <a:lnTo>
                  <a:pt x="165842" y="134364"/>
                </a:lnTo>
                <a:lnTo>
                  <a:pt x="169616" y="135257"/>
                </a:lnTo>
                <a:lnTo>
                  <a:pt x="173085" y="135853"/>
                </a:lnTo>
                <a:lnTo>
                  <a:pt x="176350" y="137203"/>
                </a:lnTo>
                <a:lnTo>
                  <a:pt x="179479" y="139055"/>
                </a:lnTo>
                <a:lnTo>
                  <a:pt x="185496" y="143653"/>
                </a:lnTo>
                <a:lnTo>
                  <a:pt x="191345" y="148872"/>
                </a:lnTo>
                <a:lnTo>
                  <a:pt x="193286" y="151597"/>
                </a:lnTo>
                <a:lnTo>
                  <a:pt x="195443" y="157165"/>
                </a:lnTo>
                <a:lnTo>
                  <a:pt x="196401" y="165354"/>
                </a:lnTo>
                <a:lnTo>
                  <a:pt x="196827" y="174392"/>
                </a:lnTo>
                <a:lnTo>
                  <a:pt x="197016" y="181583"/>
                </a:lnTo>
                <a:lnTo>
                  <a:pt x="197123" y="195538"/>
                </a:lnTo>
                <a:lnTo>
                  <a:pt x="196185" y="200805"/>
                </a:lnTo>
                <a:lnTo>
                  <a:pt x="194608" y="206222"/>
                </a:lnTo>
                <a:lnTo>
                  <a:pt x="192603" y="211738"/>
                </a:lnTo>
                <a:lnTo>
                  <a:pt x="187837" y="220407"/>
                </a:lnTo>
                <a:lnTo>
                  <a:pt x="182543" y="227435"/>
                </a:lnTo>
                <a:lnTo>
                  <a:pt x="177015" y="233733"/>
                </a:lnTo>
                <a:lnTo>
                  <a:pt x="168844" y="242247"/>
                </a:lnTo>
                <a:lnTo>
                  <a:pt x="152626" y="258685"/>
                </a:lnTo>
                <a:lnTo>
                  <a:pt x="148423" y="261953"/>
                </a:lnTo>
                <a:lnTo>
                  <a:pt x="143716" y="265084"/>
                </a:lnTo>
                <a:lnTo>
                  <a:pt x="138673" y="268124"/>
                </a:lnTo>
                <a:lnTo>
                  <a:pt x="133406" y="271104"/>
                </a:lnTo>
                <a:lnTo>
                  <a:pt x="122474" y="276954"/>
                </a:lnTo>
                <a:lnTo>
                  <a:pt x="117844" y="278895"/>
                </a:lnTo>
                <a:lnTo>
                  <a:pt x="113806" y="280189"/>
                </a:lnTo>
                <a:lnTo>
                  <a:pt x="110160" y="281052"/>
                </a:lnTo>
                <a:lnTo>
                  <a:pt x="106778" y="281627"/>
                </a:lnTo>
                <a:lnTo>
                  <a:pt x="103570" y="282010"/>
                </a:lnTo>
                <a:lnTo>
                  <a:pt x="100480" y="282266"/>
                </a:lnTo>
                <a:lnTo>
                  <a:pt x="96514" y="283389"/>
                </a:lnTo>
                <a:lnTo>
                  <a:pt x="91965" y="285090"/>
                </a:lnTo>
                <a:lnTo>
                  <a:pt x="87028" y="287177"/>
                </a:lnTo>
                <a:lnTo>
                  <a:pt x="82784" y="287615"/>
                </a:lnTo>
                <a:lnTo>
                  <a:pt x="79002" y="286955"/>
                </a:lnTo>
                <a:lnTo>
                  <a:pt x="75528" y="285562"/>
                </a:lnTo>
                <a:lnTo>
                  <a:pt x="72260" y="284634"/>
                </a:lnTo>
                <a:lnTo>
                  <a:pt x="69128" y="284015"/>
                </a:lnTo>
                <a:lnTo>
                  <a:pt x="66088" y="283602"/>
                </a:lnTo>
                <a:lnTo>
                  <a:pt x="63109" y="282375"/>
                </a:lnTo>
                <a:lnTo>
                  <a:pt x="57259" y="278471"/>
                </a:lnTo>
                <a:lnTo>
                  <a:pt x="53412" y="277049"/>
                </a:lnTo>
                <a:lnTo>
                  <a:pt x="48944" y="276101"/>
                </a:lnTo>
                <a:lnTo>
                  <a:pt x="44059" y="275469"/>
                </a:lnTo>
                <a:lnTo>
                  <a:pt x="39850" y="275047"/>
                </a:lnTo>
                <a:lnTo>
                  <a:pt x="36092" y="274767"/>
                </a:lnTo>
                <a:lnTo>
                  <a:pt x="32633" y="274579"/>
                </a:lnTo>
                <a:lnTo>
                  <a:pt x="29376" y="273502"/>
                </a:lnTo>
                <a:lnTo>
                  <a:pt x="23216" y="269765"/>
                </a:lnTo>
                <a:lnTo>
                  <a:pt x="17304" y="267469"/>
                </a:lnTo>
                <a:lnTo>
                  <a:pt x="14393" y="266857"/>
                </a:lnTo>
                <a:lnTo>
                  <a:pt x="12453" y="265496"/>
                </a:lnTo>
                <a:lnTo>
                  <a:pt x="11159" y="263636"/>
                </a:lnTo>
                <a:lnTo>
                  <a:pt x="10297" y="261444"/>
                </a:lnTo>
                <a:lnTo>
                  <a:pt x="8770" y="259983"/>
                </a:lnTo>
                <a:lnTo>
                  <a:pt x="6799" y="259008"/>
                </a:lnTo>
                <a:lnTo>
                  <a:pt x="0" y="257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393"/>
          <p:cNvSpPr/>
          <p:nvPr/>
        </p:nvSpPr>
        <p:spPr>
          <a:xfrm>
            <a:off x="6698342" y="4269106"/>
            <a:ext cx="33928" cy="42862"/>
          </a:xfrm>
          <a:custGeom>
            <a:avLst/>
            <a:gdLst/>
            <a:ahLst/>
            <a:cxnLst/>
            <a:rect l="0" t="0" r="0" b="0"/>
            <a:pathLst>
              <a:path w="33928" h="42862">
                <a:moveTo>
                  <a:pt x="16783" y="42861"/>
                </a:moveTo>
                <a:lnTo>
                  <a:pt x="16783" y="38310"/>
                </a:lnTo>
                <a:lnTo>
                  <a:pt x="15831" y="36970"/>
                </a:lnTo>
                <a:lnTo>
                  <a:pt x="14243" y="36076"/>
                </a:lnTo>
                <a:lnTo>
                  <a:pt x="8563" y="34394"/>
                </a:lnTo>
                <a:lnTo>
                  <a:pt x="7493" y="33406"/>
                </a:lnTo>
                <a:lnTo>
                  <a:pt x="860" y="26917"/>
                </a:lnTo>
                <a:lnTo>
                  <a:pt x="452" y="25564"/>
                </a:lnTo>
                <a:lnTo>
                  <a:pt x="181" y="23710"/>
                </a:lnTo>
                <a:lnTo>
                  <a:pt x="0" y="21521"/>
                </a:lnTo>
                <a:lnTo>
                  <a:pt x="832" y="20062"/>
                </a:lnTo>
                <a:lnTo>
                  <a:pt x="2338" y="19089"/>
                </a:lnTo>
                <a:lnTo>
                  <a:pt x="4296" y="18441"/>
                </a:lnTo>
                <a:lnTo>
                  <a:pt x="5601" y="17056"/>
                </a:lnTo>
                <a:lnTo>
                  <a:pt x="6470" y="15180"/>
                </a:lnTo>
                <a:lnTo>
                  <a:pt x="7051" y="12977"/>
                </a:lnTo>
                <a:lnTo>
                  <a:pt x="8389" y="10556"/>
                </a:lnTo>
                <a:lnTo>
                  <a:pt x="10235" y="7989"/>
                </a:lnTo>
                <a:lnTo>
                  <a:pt x="16400" y="467"/>
                </a:lnTo>
                <a:lnTo>
                  <a:pt x="17479" y="310"/>
                </a:lnTo>
                <a:lnTo>
                  <a:pt x="19152" y="207"/>
                </a:lnTo>
                <a:lnTo>
                  <a:pt x="24129" y="40"/>
                </a:lnTo>
                <a:lnTo>
                  <a:pt x="33543" y="0"/>
                </a:lnTo>
                <a:lnTo>
                  <a:pt x="33671" y="952"/>
                </a:lnTo>
                <a:lnTo>
                  <a:pt x="33757" y="2539"/>
                </a:lnTo>
                <a:lnTo>
                  <a:pt x="33894" y="7379"/>
                </a:lnTo>
                <a:lnTo>
                  <a:pt x="33927" y="1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394"/>
          <p:cNvSpPr/>
          <p:nvPr/>
        </p:nvSpPr>
        <p:spPr>
          <a:xfrm>
            <a:off x="6852284" y="4011929"/>
            <a:ext cx="197131" cy="282881"/>
          </a:xfrm>
          <a:custGeom>
            <a:avLst/>
            <a:gdLst/>
            <a:ahLst/>
            <a:cxnLst/>
            <a:rect l="0" t="0" r="0" b="0"/>
            <a:pathLst>
              <a:path w="197131" h="282881">
                <a:moveTo>
                  <a:pt x="171450" y="0"/>
                </a:moveTo>
                <a:lnTo>
                  <a:pt x="164070" y="0"/>
                </a:lnTo>
                <a:lnTo>
                  <a:pt x="158681" y="4551"/>
                </a:lnTo>
                <a:lnTo>
                  <a:pt x="153710" y="9326"/>
                </a:lnTo>
                <a:lnTo>
                  <a:pt x="151051" y="11932"/>
                </a:lnTo>
                <a:lnTo>
                  <a:pt x="148326" y="13670"/>
                </a:lnTo>
                <a:lnTo>
                  <a:pt x="142758" y="15601"/>
                </a:lnTo>
                <a:lnTo>
                  <a:pt x="138987" y="17068"/>
                </a:lnTo>
                <a:lnTo>
                  <a:pt x="134568" y="18999"/>
                </a:lnTo>
                <a:lnTo>
                  <a:pt x="129717" y="21239"/>
                </a:lnTo>
                <a:lnTo>
                  <a:pt x="125531" y="22732"/>
                </a:lnTo>
                <a:lnTo>
                  <a:pt x="121787" y="23727"/>
                </a:lnTo>
                <a:lnTo>
                  <a:pt x="118340" y="24391"/>
                </a:lnTo>
                <a:lnTo>
                  <a:pt x="115089" y="24833"/>
                </a:lnTo>
                <a:lnTo>
                  <a:pt x="108936" y="25325"/>
                </a:lnTo>
                <a:lnTo>
                  <a:pt x="100486" y="25543"/>
                </a:lnTo>
                <a:lnTo>
                  <a:pt x="95567" y="25602"/>
                </a:lnTo>
                <a:lnTo>
                  <a:pt x="91334" y="26593"/>
                </a:lnTo>
                <a:lnTo>
                  <a:pt x="87559" y="28206"/>
                </a:lnTo>
                <a:lnTo>
                  <a:pt x="84091" y="30235"/>
                </a:lnTo>
                <a:lnTo>
                  <a:pt x="80826" y="31586"/>
                </a:lnTo>
                <a:lnTo>
                  <a:pt x="77696" y="32488"/>
                </a:lnTo>
                <a:lnTo>
                  <a:pt x="71680" y="33489"/>
                </a:lnTo>
                <a:lnTo>
                  <a:pt x="65830" y="33935"/>
                </a:lnTo>
                <a:lnTo>
                  <a:pt x="60056" y="34132"/>
                </a:lnTo>
                <a:lnTo>
                  <a:pt x="48587" y="34259"/>
                </a:lnTo>
                <a:lnTo>
                  <a:pt x="45726" y="33317"/>
                </a:lnTo>
                <a:lnTo>
                  <a:pt x="40009" y="29731"/>
                </a:lnTo>
                <a:lnTo>
                  <a:pt x="34793" y="26070"/>
                </a:lnTo>
                <a:lnTo>
                  <a:pt x="29888" y="25823"/>
                </a:lnTo>
                <a:lnTo>
                  <a:pt x="26084" y="25728"/>
                </a:lnTo>
                <a:lnTo>
                  <a:pt x="25727" y="33937"/>
                </a:lnTo>
                <a:lnTo>
                  <a:pt x="21170" y="38737"/>
                </a:lnTo>
                <a:lnTo>
                  <a:pt x="19829" y="41065"/>
                </a:lnTo>
                <a:lnTo>
                  <a:pt x="18338" y="46191"/>
                </a:lnTo>
                <a:lnTo>
                  <a:pt x="17675" y="54185"/>
                </a:lnTo>
                <a:lnTo>
                  <a:pt x="17381" y="63135"/>
                </a:lnTo>
                <a:lnTo>
                  <a:pt x="17250" y="70288"/>
                </a:lnTo>
                <a:lnTo>
                  <a:pt x="16263" y="74481"/>
                </a:lnTo>
                <a:lnTo>
                  <a:pt x="14652" y="79182"/>
                </a:lnTo>
                <a:lnTo>
                  <a:pt x="12626" y="84220"/>
                </a:lnTo>
                <a:lnTo>
                  <a:pt x="10374" y="92359"/>
                </a:lnTo>
                <a:lnTo>
                  <a:pt x="8422" y="100104"/>
                </a:lnTo>
                <a:lnTo>
                  <a:pt x="6567" y="104836"/>
                </a:lnTo>
                <a:lnTo>
                  <a:pt x="4378" y="109896"/>
                </a:lnTo>
                <a:lnTo>
                  <a:pt x="1947" y="118058"/>
                </a:lnTo>
                <a:lnTo>
                  <a:pt x="865" y="124861"/>
                </a:lnTo>
                <a:lnTo>
                  <a:pt x="385" y="131059"/>
                </a:lnTo>
                <a:lnTo>
                  <a:pt x="172" y="136989"/>
                </a:lnTo>
                <a:lnTo>
                  <a:pt x="10" y="152602"/>
                </a:lnTo>
                <a:lnTo>
                  <a:pt x="0" y="162761"/>
                </a:lnTo>
                <a:lnTo>
                  <a:pt x="4551" y="158292"/>
                </a:lnTo>
                <a:lnTo>
                  <a:pt x="5892" y="156011"/>
                </a:lnTo>
                <a:lnTo>
                  <a:pt x="7381" y="150936"/>
                </a:lnTo>
                <a:lnTo>
                  <a:pt x="8731" y="149202"/>
                </a:lnTo>
                <a:lnTo>
                  <a:pt x="10583" y="148046"/>
                </a:lnTo>
                <a:lnTo>
                  <a:pt x="16134" y="145809"/>
                </a:lnTo>
                <a:lnTo>
                  <a:pt x="24951" y="141639"/>
                </a:lnTo>
                <a:lnTo>
                  <a:pt x="29017" y="139194"/>
                </a:lnTo>
                <a:lnTo>
                  <a:pt x="32680" y="136611"/>
                </a:lnTo>
                <a:lnTo>
                  <a:pt x="36074" y="133937"/>
                </a:lnTo>
                <a:lnTo>
                  <a:pt x="39289" y="132154"/>
                </a:lnTo>
                <a:lnTo>
                  <a:pt x="49318" y="128692"/>
                </a:lnTo>
                <a:lnTo>
                  <a:pt x="53834" y="126752"/>
                </a:lnTo>
                <a:lnTo>
                  <a:pt x="58749" y="124507"/>
                </a:lnTo>
                <a:lnTo>
                  <a:pt x="62979" y="123010"/>
                </a:lnTo>
                <a:lnTo>
                  <a:pt x="66751" y="122012"/>
                </a:lnTo>
                <a:lnTo>
                  <a:pt x="70219" y="121347"/>
                </a:lnTo>
                <a:lnTo>
                  <a:pt x="74435" y="120903"/>
                </a:lnTo>
                <a:lnTo>
                  <a:pt x="79151" y="120607"/>
                </a:lnTo>
                <a:lnTo>
                  <a:pt x="89472" y="120278"/>
                </a:lnTo>
                <a:lnTo>
                  <a:pt x="117275" y="120050"/>
                </a:lnTo>
                <a:lnTo>
                  <a:pt x="121998" y="120991"/>
                </a:lnTo>
                <a:lnTo>
                  <a:pt x="126100" y="122571"/>
                </a:lnTo>
                <a:lnTo>
                  <a:pt x="129787" y="124577"/>
                </a:lnTo>
                <a:lnTo>
                  <a:pt x="134150" y="125914"/>
                </a:lnTo>
                <a:lnTo>
                  <a:pt x="138963" y="126805"/>
                </a:lnTo>
                <a:lnTo>
                  <a:pt x="144078" y="127400"/>
                </a:lnTo>
                <a:lnTo>
                  <a:pt x="148439" y="128748"/>
                </a:lnTo>
                <a:lnTo>
                  <a:pt x="152300" y="130600"/>
                </a:lnTo>
                <a:lnTo>
                  <a:pt x="155826" y="132787"/>
                </a:lnTo>
                <a:lnTo>
                  <a:pt x="159129" y="135198"/>
                </a:lnTo>
                <a:lnTo>
                  <a:pt x="162284" y="137757"/>
                </a:lnTo>
                <a:lnTo>
                  <a:pt x="165339" y="140415"/>
                </a:lnTo>
                <a:lnTo>
                  <a:pt x="169281" y="143141"/>
                </a:lnTo>
                <a:lnTo>
                  <a:pt x="173815" y="145910"/>
                </a:lnTo>
                <a:lnTo>
                  <a:pt x="178741" y="148708"/>
                </a:lnTo>
                <a:lnTo>
                  <a:pt x="182026" y="151527"/>
                </a:lnTo>
                <a:lnTo>
                  <a:pt x="184216" y="154358"/>
                </a:lnTo>
                <a:lnTo>
                  <a:pt x="187602" y="160044"/>
                </a:lnTo>
                <a:lnTo>
                  <a:pt x="192282" y="165746"/>
                </a:lnTo>
                <a:lnTo>
                  <a:pt x="193910" y="169552"/>
                </a:lnTo>
                <a:lnTo>
                  <a:pt x="194996" y="173995"/>
                </a:lnTo>
                <a:lnTo>
                  <a:pt x="195720" y="178862"/>
                </a:lnTo>
                <a:lnTo>
                  <a:pt x="196525" y="186810"/>
                </a:lnTo>
                <a:lnTo>
                  <a:pt x="196882" y="193517"/>
                </a:lnTo>
                <a:lnTo>
                  <a:pt x="197041" y="199673"/>
                </a:lnTo>
                <a:lnTo>
                  <a:pt x="197130" y="208494"/>
                </a:lnTo>
                <a:lnTo>
                  <a:pt x="196190" y="211386"/>
                </a:lnTo>
                <a:lnTo>
                  <a:pt x="192606" y="217139"/>
                </a:lnTo>
                <a:lnTo>
                  <a:pt x="187838" y="225412"/>
                </a:lnTo>
                <a:lnTo>
                  <a:pt x="185233" y="230285"/>
                </a:lnTo>
                <a:lnTo>
                  <a:pt x="179799" y="238239"/>
                </a:lnTo>
                <a:lnTo>
                  <a:pt x="174208" y="244949"/>
                </a:lnTo>
                <a:lnTo>
                  <a:pt x="168549" y="251107"/>
                </a:lnTo>
                <a:lnTo>
                  <a:pt x="164754" y="254082"/>
                </a:lnTo>
                <a:lnTo>
                  <a:pt x="160318" y="257018"/>
                </a:lnTo>
                <a:lnTo>
                  <a:pt x="155457" y="259928"/>
                </a:lnTo>
                <a:lnTo>
                  <a:pt x="151263" y="262821"/>
                </a:lnTo>
                <a:lnTo>
                  <a:pt x="147515" y="265702"/>
                </a:lnTo>
                <a:lnTo>
                  <a:pt x="144063" y="268574"/>
                </a:lnTo>
                <a:lnTo>
                  <a:pt x="139857" y="271442"/>
                </a:lnTo>
                <a:lnTo>
                  <a:pt x="135148" y="274307"/>
                </a:lnTo>
                <a:lnTo>
                  <a:pt x="130104" y="277169"/>
                </a:lnTo>
                <a:lnTo>
                  <a:pt x="125789" y="279077"/>
                </a:lnTo>
                <a:lnTo>
                  <a:pt x="121960" y="280349"/>
                </a:lnTo>
                <a:lnTo>
                  <a:pt x="118454" y="281197"/>
                </a:lnTo>
                <a:lnTo>
                  <a:pt x="115165" y="281762"/>
                </a:lnTo>
                <a:lnTo>
                  <a:pt x="112019" y="282139"/>
                </a:lnTo>
                <a:lnTo>
                  <a:pt x="108969" y="282391"/>
                </a:lnTo>
                <a:lnTo>
                  <a:pt x="105031" y="282558"/>
                </a:lnTo>
                <a:lnTo>
                  <a:pt x="91341" y="282794"/>
                </a:lnTo>
                <a:lnTo>
                  <a:pt x="74659" y="282880"/>
                </a:lnTo>
                <a:lnTo>
                  <a:pt x="70728" y="281932"/>
                </a:lnTo>
                <a:lnTo>
                  <a:pt x="66202" y="280347"/>
                </a:lnTo>
                <a:lnTo>
                  <a:pt x="61280" y="278338"/>
                </a:lnTo>
                <a:lnTo>
                  <a:pt x="57046" y="276999"/>
                </a:lnTo>
                <a:lnTo>
                  <a:pt x="53271" y="276106"/>
                </a:lnTo>
                <a:lnTo>
                  <a:pt x="49801" y="275511"/>
                </a:lnTo>
                <a:lnTo>
                  <a:pt x="46536" y="275114"/>
                </a:lnTo>
                <a:lnTo>
                  <a:pt x="43407" y="274850"/>
                </a:lnTo>
                <a:lnTo>
                  <a:pt x="36091" y="274425"/>
                </a:lnTo>
                <a:lnTo>
                  <a:pt x="35491" y="273438"/>
                </a:lnTo>
                <a:lnTo>
                  <a:pt x="34825" y="269801"/>
                </a:lnTo>
                <a:lnTo>
                  <a:pt x="33694" y="268450"/>
                </a:lnTo>
                <a:lnTo>
                  <a:pt x="31988" y="267549"/>
                </a:lnTo>
                <a:lnTo>
                  <a:pt x="26957" y="266104"/>
                </a:lnTo>
                <a:lnTo>
                  <a:pt x="26544" y="266938"/>
                </a:lnTo>
                <a:lnTo>
                  <a:pt x="25718" y="2743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395"/>
          <p:cNvSpPr/>
          <p:nvPr/>
        </p:nvSpPr>
        <p:spPr>
          <a:xfrm>
            <a:off x="7838122" y="3986212"/>
            <a:ext cx="17146" cy="402909"/>
          </a:xfrm>
          <a:custGeom>
            <a:avLst/>
            <a:gdLst/>
            <a:ahLst/>
            <a:cxnLst/>
            <a:rect l="0" t="0" r="0" b="0"/>
            <a:pathLst>
              <a:path w="17146" h="402909">
                <a:moveTo>
                  <a:pt x="8572" y="0"/>
                </a:moveTo>
                <a:lnTo>
                  <a:pt x="104" y="0"/>
                </a:lnTo>
                <a:lnTo>
                  <a:pt x="4" y="10583"/>
                </a:lnTo>
                <a:lnTo>
                  <a:pt x="0" y="86934"/>
                </a:lnTo>
                <a:lnTo>
                  <a:pt x="953" y="92246"/>
                </a:lnTo>
                <a:lnTo>
                  <a:pt x="2540" y="98645"/>
                </a:lnTo>
                <a:lnTo>
                  <a:pt x="4551" y="105768"/>
                </a:lnTo>
                <a:lnTo>
                  <a:pt x="5892" y="112422"/>
                </a:lnTo>
                <a:lnTo>
                  <a:pt x="6785" y="118763"/>
                </a:lnTo>
                <a:lnTo>
                  <a:pt x="7381" y="124896"/>
                </a:lnTo>
                <a:lnTo>
                  <a:pt x="8731" y="131841"/>
                </a:lnTo>
                <a:lnTo>
                  <a:pt x="10583" y="139329"/>
                </a:lnTo>
                <a:lnTo>
                  <a:pt x="12771" y="147179"/>
                </a:lnTo>
                <a:lnTo>
                  <a:pt x="14229" y="154317"/>
                </a:lnTo>
                <a:lnTo>
                  <a:pt x="15201" y="160980"/>
                </a:lnTo>
                <a:lnTo>
                  <a:pt x="15849" y="167328"/>
                </a:lnTo>
                <a:lnTo>
                  <a:pt x="16281" y="174417"/>
                </a:lnTo>
                <a:lnTo>
                  <a:pt x="16761" y="189914"/>
                </a:lnTo>
                <a:lnTo>
                  <a:pt x="17069" y="217254"/>
                </a:lnTo>
                <a:lnTo>
                  <a:pt x="17145" y="4029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396"/>
          <p:cNvSpPr/>
          <p:nvPr/>
        </p:nvSpPr>
        <p:spPr>
          <a:xfrm>
            <a:off x="7649632" y="4157767"/>
            <a:ext cx="462811" cy="42759"/>
          </a:xfrm>
          <a:custGeom>
            <a:avLst/>
            <a:gdLst/>
            <a:ahLst/>
            <a:cxnLst/>
            <a:rect l="0" t="0" r="0" b="0"/>
            <a:pathLst>
              <a:path w="462811" h="42759">
                <a:moveTo>
                  <a:pt x="8468" y="42758"/>
                </a:moveTo>
                <a:lnTo>
                  <a:pt x="0" y="42758"/>
                </a:lnTo>
                <a:lnTo>
                  <a:pt x="25757" y="42758"/>
                </a:lnTo>
                <a:lnTo>
                  <a:pt x="29520" y="41805"/>
                </a:lnTo>
                <a:lnTo>
                  <a:pt x="32979" y="40218"/>
                </a:lnTo>
                <a:lnTo>
                  <a:pt x="36239" y="38207"/>
                </a:lnTo>
                <a:lnTo>
                  <a:pt x="40317" y="36866"/>
                </a:lnTo>
                <a:lnTo>
                  <a:pt x="44940" y="35973"/>
                </a:lnTo>
                <a:lnTo>
                  <a:pt x="55158" y="34980"/>
                </a:lnTo>
                <a:lnTo>
                  <a:pt x="66048" y="34538"/>
                </a:lnTo>
                <a:lnTo>
                  <a:pt x="71620" y="33468"/>
                </a:lnTo>
                <a:lnTo>
                  <a:pt x="77239" y="31802"/>
                </a:lnTo>
                <a:lnTo>
                  <a:pt x="82890" y="29739"/>
                </a:lnTo>
                <a:lnTo>
                  <a:pt x="88563" y="28363"/>
                </a:lnTo>
                <a:lnTo>
                  <a:pt x="94250" y="27446"/>
                </a:lnTo>
                <a:lnTo>
                  <a:pt x="99946" y="26835"/>
                </a:lnTo>
                <a:lnTo>
                  <a:pt x="106600" y="25475"/>
                </a:lnTo>
                <a:lnTo>
                  <a:pt x="113894" y="23616"/>
                </a:lnTo>
                <a:lnTo>
                  <a:pt x="121615" y="21424"/>
                </a:lnTo>
                <a:lnTo>
                  <a:pt x="129619" y="19963"/>
                </a:lnTo>
                <a:lnTo>
                  <a:pt x="137812" y="18988"/>
                </a:lnTo>
                <a:lnTo>
                  <a:pt x="146133" y="18339"/>
                </a:lnTo>
                <a:lnTo>
                  <a:pt x="154537" y="17906"/>
                </a:lnTo>
                <a:lnTo>
                  <a:pt x="171496" y="17425"/>
                </a:lnTo>
                <a:lnTo>
                  <a:pt x="180017" y="16344"/>
                </a:lnTo>
                <a:lnTo>
                  <a:pt x="188557" y="14671"/>
                </a:lnTo>
                <a:lnTo>
                  <a:pt x="197107" y="12603"/>
                </a:lnTo>
                <a:lnTo>
                  <a:pt x="205665" y="11225"/>
                </a:lnTo>
                <a:lnTo>
                  <a:pt x="214227" y="10306"/>
                </a:lnTo>
                <a:lnTo>
                  <a:pt x="222794" y="9693"/>
                </a:lnTo>
                <a:lnTo>
                  <a:pt x="232314" y="9285"/>
                </a:lnTo>
                <a:lnTo>
                  <a:pt x="253053" y="8831"/>
                </a:lnTo>
                <a:lnTo>
                  <a:pt x="308152" y="8500"/>
                </a:lnTo>
                <a:lnTo>
                  <a:pt x="316842" y="7536"/>
                </a:lnTo>
                <a:lnTo>
                  <a:pt x="325493" y="5942"/>
                </a:lnTo>
                <a:lnTo>
                  <a:pt x="334118" y="3926"/>
                </a:lnTo>
                <a:lnTo>
                  <a:pt x="342725" y="2582"/>
                </a:lnTo>
                <a:lnTo>
                  <a:pt x="351322" y="1687"/>
                </a:lnTo>
                <a:lnTo>
                  <a:pt x="359909" y="1090"/>
                </a:lnTo>
                <a:lnTo>
                  <a:pt x="367539" y="691"/>
                </a:lnTo>
                <a:lnTo>
                  <a:pt x="381098" y="249"/>
                </a:lnTo>
                <a:lnTo>
                  <a:pt x="399441" y="0"/>
                </a:lnTo>
                <a:lnTo>
                  <a:pt x="404371" y="917"/>
                </a:lnTo>
                <a:lnTo>
                  <a:pt x="408611" y="2482"/>
                </a:lnTo>
                <a:lnTo>
                  <a:pt x="412390" y="4477"/>
                </a:lnTo>
                <a:lnTo>
                  <a:pt x="416815" y="5807"/>
                </a:lnTo>
                <a:lnTo>
                  <a:pt x="421669" y="6694"/>
                </a:lnTo>
                <a:lnTo>
                  <a:pt x="435062" y="7942"/>
                </a:lnTo>
                <a:lnTo>
                  <a:pt x="447275" y="8422"/>
                </a:lnTo>
                <a:lnTo>
                  <a:pt x="462810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397"/>
          <p:cNvSpPr/>
          <p:nvPr/>
        </p:nvSpPr>
        <p:spPr>
          <a:xfrm>
            <a:off x="6260782" y="5220652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398"/>
          <p:cNvSpPr/>
          <p:nvPr/>
        </p:nvSpPr>
        <p:spPr>
          <a:xfrm>
            <a:off x="6560819" y="5035784"/>
            <a:ext cx="248604" cy="322029"/>
          </a:xfrm>
          <a:custGeom>
            <a:avLst/>
            <a:gdLst/>
            <a:ahLst/>
            <a:cxnLst/>
            <a:rect l="0" t="0" r="0" b="0"/>
            <a:pathLst>
              <a:path w="248604" h="322029">
                <a:moveTo>
                  <a:pt x="0" y="47708"/>
                </a:moveTo>
                <a:lnTo>
                  <a:pt x="0" y="43157"/>
                </a:lnTo>
                <a:lnTo>
                  <a:pt x="954" y="41816"/>
                </a:lnTo>
                <a:lnTo>
                  <a:pt x="2541" y="40923"/>
                </a:lnTo>
                <a:lnTo>
                  <a:pt x="7382" y="39489"/>
                </a:lnTo>
                <a:lnTo>
                  <a:pt x="12771" y="34689"/>
                </a:lnTo>
                <a:lnTo>
                  <a:pt x="20400" y="27235"/>
                </a:lnTo>
                <a:lnTo>
                  <a:pt x="24078" y="25487"/>
                </a:lnTo>
                <a:lnTo>
                  <a:pt x="28435" y="24321"/>
                </a:lnTo>
                <a:lnTo>
                  <a:pt x="33244" y="23545"/>
                </a:lnTo>
                <a:lnTo>
                  <a:pt x="37403" y="22074"/>
                </a:lnTo>
                <a:lnTo>
                  <a:pt x="44563" y="17900"/>
                </a:lnTo>
                <a:lnTo>
                  <a:pt x="48759" y="15454"/>
                </a:lnTo>
                <a:lnTo>
                  <a:pt x="53461" y="12870"/>
                </a:lnTo>
                <a:lnTo>
                  <a:pt x="58501" y="10195"/>
                </a:lnTo>
                <a:lnTo>
                  <a:pt x="62813" y="8412"/>
                </a:lnTo>
                <a:lnTo>
                  <a:pt x="70145" y="6431"/>
                </a:lnTo>
                <a:lnTo>
                  <a:pt x="74386" y="5902"/>
                </a:lnTo>
                <a:lnTo>
                  <a:pt x="79119" y="5550"/>
                </a:lnTo>
                <a:lnTo>
                  <a:pt x="84178" y="5316"/>
                </a:lnTo>
                <a:lnTo>
                  <a:pt x="88504" y="4206"/>
                </a:lnTo>
                <a:lnTo>
                  <a:pt x="95850" y="434"/>
                </a:lnTo>
                <a:lnTo>
                  <a:pt x="100096" y="0"/>
                </a:lnTo>
                <a:lnTo>
                  <a:pt x="104830" y="662"/>
                </a:lnTo>
                <a:lnTo>
                  <a:pt x="109892" y="2057"/>
                </a:lnTo>
                <a:lnTo>
                  <a:pt x="114220" y="2987"/>
                </a:lnTo>
                <a:lnTo>
                  <a:pt x="121567" y="4020"/>
                </a:lnTo>
                <a:lnTo>
                  <a:pt x="128008" y="4478"/>
                </a:lnTo>
                <a:lnTo>
                  <a:pt x="131059" y="4601"/>
                </a:lnTo>
                <a:lnTo>
                  <a:pt x="134997" y="5635"/>
                </a:lnTo>
                <a:lnTo>
                  <a:pt x="139529" y="7277"/>
                </a:lnTo>
                <a:lnTo>
                  <a:pt x="144454" y="9324"/>
                </a:lnTo>
                <a:lnTo>
                  <a:pt x="147738" y="11641"/>
                </a:lnTo>
                <a:lnTo>
                  <a:pt x="149927" y="14139"/>
                </a:lnTo>
                <a:lnTo>
                  <a:pt x="153312" y="19453"/>
                </a:lnTo>
                <a:lnTo>
                  <a:pt x="157991" y="24990"/>
                </a:lnTo>
                <a:lnTo>
                  <a:pt x="161525" y="27801"/>
                </a:lnTo>
                <a:lnTo>
                  <a:pt x="165786" y="30626"/>
                </a:lnTo>
                <a:lnTo>
                  <a:pt x="170532" y="33463"/>
                </a:lnTo>
                <a:lnTo>
                  <a:pt x="173696" y="37259"/>
                </a:lnTo>
                <a:lnTo>
                  <a:pt x="175805" y="41694"/>
                </a:lnTo>
                <a:lnTo>
                  <a:pt x="179101" y="50751"/>
                </a:lnTo>
                <a:lnTo>
                  <a:pt x="183740" y="57950"/>
                </a:lnTo>
                <a:lnTo>
                  <a:pt x="186438" y="66865"/>
                </a:lnTo>
                <a:lnTo>
                  <a:pt x="187157" y="71909"/>
                </a:lnTo>
                <a:lnTo>
                  <a:pt x="188589" y="77177"/>
                </a:lnTo>
                <a:lnTo>
                  <a:pt x="190496" y="82595"/>
                </a:lnTo>
                <a:lnTo>
                  <a:pt x="192720" y="88110"/>
                </a:lnTo>
                <a:lnTo>
                  <a:pt x="194203" y="93693"/>
                </a:lnTo>
                <a:lnTo>
                  <a:pt x="195191" y="99320"/>
                </a:lnTo>
                <a:lnTo>
                  <a:pt x="195850" y="104976"/>
                </a:lnTo>
                <a:lnTo>
                  <a:pt x="195337" y="111604"/>
                </a:lnTo>
                <a:lnTo>
                  <a:pt x="194043" y="118881"/>
                </a:lnTo>
                <a:lnTo>
                  <a:pt x="192227" y="126589"/>
                </a:lnTo>
                <a:lnTo>
                  <a:pt x="191016" y="133633"/>
                </a:lnTo>
                <a:lnTo>
                  <a:pt x="190210" y="140234"/>
                </a:lnTo>
                <a:lnTo>
                  <a:pt x="189672" y="146539"/>
                </a:lnTo>
                <a:lnTo>
                  <a:pt x="188361" y="152648"/>
                </a:lnTo>
                <a:lnTo>
                  <a:pt x="186534" y="158626"/>
                </a:lnTo>
                <a:lnTo>
                  <a:pt x="181964" y="171300"/>
                </a:lnTo>
                <a:lnTo>
                  <a:pt x="168472" y="211056"/>
                </a:lnTo>
                <a:lnTo>
                  <a:pt x="165655" y="218520"/>
                </a:lnTo>
                <a:lnTo>
                  <a:pt x="162824" y="225400"/>
                </a:lnTo>
                <a:lnTo>
                  <a:pt x="159985" y="231892"/>
                </a:lnTo>
                <a:lnTo>
                  <a:pt x="154290" y="244185"/>
                </a:lnTo>
                <a:lnTo>
                  <a:pt x="142873" y="267599"/>
                </a:lnTo>
                <a:lnTo>
                  <a:pt x="139064" y="273360"/>
                </a:lnTo>
                <a:lnTo>
                  <a:pt x="134619" y="279105"/>
                </a:lnTo>
                <a:lnTo>
                  <a:pt x="129752" y="284840"/>
                </a:lnTo>
                <a:lnTo>
                  <a:pt x="125554" y="289616"/>
                </a:lnTo>
                <a:lnTo>
                  <a:pt x="118350" y="297463"/>
                </a:lnTo>
                <a:lnTo>
                  <a:pt x="114142" y="300889"/>
                </a:lnTo>
                <a:lnTo>
                  <a:pt x="109433" y="304126"/>
                </a:lnTo>
                <a:lnTo>
                  <a:pt x="104388" y="307235"/>
                </a:lnTo>
                <a:lnTo>
                  <a:pt x="99120" y="310261"/>
                </a:lnTo>
                <a:lnTo>
                  <a:pt x="88186" y="316163"/>
                </a:lnTo>
                <a:lnTo>
                  <a:pt x="83556" y="318118"/>
                </a:lnTo>
                <a:lnTo>
                  <a:pt x="75871" y="320291"/>
                </a:lnTo>
                <a:lnTo>
                  <a:pt x="69281" y="321256"/>
                </a:lnTo>
                <a:lnTo>
                  <a:pt x="63177" y="321685"/>
                </a:lnTo>
                <a:lnTo>
                  <a:pt x="57289" y="321876"/>
                </a:lnTo>
                <a:lnTo>
                  <a:pt x="48619" y="321983"/>
                </a:lnTo>
                <a:lnTo>
                  <a:pt x="45748" y="321046"/>
                </a:lnTo>
                <a:lnTo>
                  <a:pt x="40018" y="317464"/>
                </a:lnTo>
                <a:lnTo>
                  <a:pt x="34296" y="315237"/>
                </a:lnTo>
                <a:lnTo>
                  <a:pt x="31437" y="314643"/>
                </a:lnTo>
                <a:lnTo>
                  <a:pt x="25720" y="311443"/>
                </a:lnTo>
                <a:lnTo>
                  <a:pt x="18839" y="306179"/>
                </a:lnTo>
                <a:lnTo>
                  <a:pt x="17898" y="300379"/>
                </a:lnTo>
                <a:lnTo>
                  <a:pt x="17481" y="292404"/>
                </a:lnTo>
                <a:lnTo>
                  <a:pt x="17294" y="285684"/>
                </a:lnTo>
                <a:lnTo>
                  <a:pt x="18198" y="282559"/>
                </a:lnTo>
                <a:lnTo>
                  <a:pt x="23066" y="273610"/>
                </a:lnTo>
                <a:lnTo>
                  <a:pt x="25885" y="263973"/>
                </a:lnTo>
                <a:lnTo>
                  <a:pt x="29919" y="254633"/>
                </a:lnTo>
                <a:lnTo>
                  <a:pt x="34888" y="246673"/>
                </a:lnTo>
                <a:lnTo>
                  <a:pt x="40271" y="239959"/>
                </a:lnTo>
                <a:lnTo>
                  <a:pt x="45838" y="233800"/>
                </a:lnTo>
                <a:lnTo>
                  <a:pt x="49610" y="230825"/>
                </a:lnTo>
                <a:lnTo>
                  <a:pt x="54028" y="227889"/>
                </a:lnTo>
                <a:lnTo>
                  <a:pt x="58879" y="224978"/>
                </a:lnTo>
                <a:lnTo>
                  <a:pt x="63065" y="222086"/>
                </a:lnTo>
                <a:lnTo>
                  <a:pt x="70257" y="216332"/>
                </a:lnTo>
                <a:lnTo>
                  <a:pt x="74461" y="213464"/>
                </a:lnTo>
                <a:lnTo>
                  <a:pt x="79168" y="210600"/>
                </a:lnTo>
                <a:lnTo>
                  <a:pt x="84211" y="207738"/>
                </a:lnTo>
                <a:lnTo>
                  <a:pt x="89478" y="205830"/>
                </a:lnTo>
                <a:lnTo>
                  <a:pt x="94895" y="204558"/>
                </a:lnTo>
                <a:lnTo>
                  <a:pt x="100411" y="203709"/>
                </a:lnTo>
                <a:lnTo>
                  <a:pt x="105041" y="203144"/>
                </a:lnTo>
                <a:lnTo>
                  <a:pt x="112725" y="202516"/>
                </a:lnTo>
                <a:lnTo>
                  <a:pt x="117060" y="202348"/>
                </a:lnTo>
                <a:lnTo>
                  <a:pt x="132263" y="202112"/>
                </a:lnTo>
                <a:lnTo>
                  <a:pt x="143239" y="202057"/>
                </a:lnTo>
                <a:lnTo>
                  <a:pt x="148833" y="202995"/>
                </a:lnTo>
                <a:lnTo>
                  <a:pt x="154468" y="204573"/>
                </a:lnTo>
                <a:lnTo>
                  <a:pt x="160128" y="206577"/>
                </a:lnTo>
                <a:lnTo>
                  <a:pt x="164854" y="208866"/>
                </a:lnTo>
                <a:lnTo>
                  <a:pt x="168958" y="211344"/>
                </a:lnTo>
                <a:lnTo>
                  <a:pt x="176058" y="216638"/>
                </a:lnTo>
                <a:lnTo>
                  <a:pt x="182388" y="222165"/>
                </a:lnTo>
                <a:lnTo>
                  <a:pt x="188377" y="230337"/>
                </a:lnTo>
                <a:lnTo>
                  <a:pt x="191307" y="235183"/>
                </a:lnTo>
                <a:lnTo>
                  <a:pt x="194213" y="238414"/>
                </a:lnTo>
                <a:lnTo>
                  <a:pt x="197103" y="240568"/>
                </a:lnTo>
                <a:lnTo>
                  <a:pt x="199983" y="242003"/>
                </a:lnTo>
                <a:lnTo>
                  <a:pt x="205722" y="248679"/>
                </a:lnTo>
                <a:lnTo>
                  <a:pt x="211447" y="257044"/>
                </a:lnTo>
                <a:lnTo>
                  <a:pt x="217167" y="263936"/>
                </a:lnTo>
                <a:lnTo>
                  <a:pt x="222884" y="270175"/>
                </a:lnTo>
                <a:lnTo>
                  <a:pt x="225742" y="273172"/>
                </a:lnTo>
                <a:lnTo>
                  <a:pt x="227648" y="276122"/>
                </a:lnTo>
                <a:lnTo>
                  <a:pt x="231281" y="284825"/>
                </a:lnTo>
                <a:lnTo>
                  <a:pt x="238690" y="294610"/>
                </a:lnTo>
                <a:lnTo>
                  <a:pt x="239435" y="298095"/>
                </a:lnTo>
                <a:lnTo>
                  <a:pt x="239913" y="308093"/>
                </a:lnTo>
                <a:lnTo>
                  <a:pt x="240905" y="309880"/>
                </a:lnTo>
                <a:lnTo>
                  <a:pt x="242519" y="311072"/>
                </a:lnTo>
                <a:lnTo>
                  <a:pt x="248247" y="313316"/>
                </a:lnTo>
                <a:lnTo>
                  <a:pt x="248603" y="3220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399"/>
          <p:cNvSpPr/>
          <p:nvPr/>
        </p:nvSpPr>
        <p:spPr>
          <a:xfrm>
            <a:off x="7632413" y="5118136"/>
            <a:ext cx="437168" cy="25365"/>
          </a:xfrm>
          <a:custGeom>
            <a:avLst/>
            <a:gdLst/>
            <a:ahLst/>
            <a:cxnLst/>
            <a:rect l="0" t="0" r="0" b="0"/>
            <a:pathLst>
              <a:path w="437168" h="25365">
                <a:moveTo>
                  <a:pt x="8542" y="25364"/>
                </a:moveTo>
                <a:lnTo>
                  <a:pt x="0" y="25364"/>
                </a:lnTo>
                <a:lnTo>
                  <a:pt x="41703" y="25364"/>
                </a:lnTo>
                <a:lnTo>
                  <a:pt x="47794" y="24411"/>
                </a:lnTo>
                <a:lnTo>
                  <a:pt x="54713" y="22824"/>
                </a:lnTo>
                <a:lnTo>
                  <a:pt x="62183" y="20813"/>
                </a:lnTo>
                <a:lnTo>
                  <a:pt x="70019" y="19472"/>
                </a:lnTo>
                <a:lnTo>
                  <a:pt x="78102" y="18578"/>
                </a:lnTo>
                <a:lnTo>
                  <a:pt x="86348" y="17983"/>
                </a:lnTo>
                <a:lnTo>
                  <a:pt x="94702" y="17585"/>
                </a:lnTo>
                <a:lnTo>
                  <a:pt x="111605" y="17144"/>
                </a:lnTo>
                <a:lnTo>
                  <a:pt x="120113" y="16074"/>
                </a:lnTo>
                <a:lnTo>
                  <a:pt x="128643" y="14408"/>
                </a:lnTo>
                <a:lnTo>
                  <a:pt x="137187" y="12345"/>
                </a:lnTo>
                <a:lnTo>
                  <a:pt x="146692" y="10970"/>
                </a:lnTo>
                <a:lnTo>
                  <a:pt x="156840" y="10052"/>
                </a:lnTo>
                <a:lnTo>
                  <a:pt x="167414" y="9441"/>
                </a:lnTo>
                <a:lnTo>
                  <a:pt x="186784" y="8762"/>
                </a:lnTo>
                <a:lnTo>
                  <a:pt x="216294" y="8380"/>
                </a:lnTo>
                <a:lnTo>
                  <a:pt x="260399" y="8251"/>
                </a:lnTo>
                <a:lnTo>
                  <a:pt x="269792" y="7287"/>
                </a:lnTo>
                <a:lnTo>
                  <a:pt x="277958" y="5693"/>
                </a:lnTo>
                <a:lnTo>
                  <a:pt x="285308" y="3677"/>
                </a:lnTo>
                <a:lnTo>
                  <a:pt x="293066" y="2334"/>
                </a:lnTo>
                <a:lnTo>
                  <a:pt x="301094" y="1437"/>
                </a:lnTo>
                <a:lnTo>
                  <a:pt x="309304" y="841"/>
                </a:lnTo>
                <a:lnTo>
                  <a:pt x="317635" y="443"/>
                </a:lnTo>
                <a:lnTo>
                  <a:pt x="334511" y="0"/>
                </a:lnTo>
                <a:lnTo>
                  <a:pt x="342060" y="834"/>
                </a:lnTo>
                <a:lnTo>
                  <a:pt x="348997" y="2343"/>
                </a:lnTo>
                <a:lnTo>
                  <a:pt x="355527" y="4302"/>
                </a:lnTo>
                <a:lnTo>
                  <a:pt x="361785" y="5607"/>
                </a:lnTo>
                <a:lnTo>
                  <a:pt x="367863" y="6478"/>
                </a:lnTo>
                <a:lnTo>
                  <a:pt x="373819" y="7058"/>
                </a:lnTo>
                <a:lnTo>
                  <a:pt x="385517" y="7703"/>
                </a:lnTo>
                <a:lnTo>
                  <a:pt x="397065" y="7989"/>
                </a:lnTo>
                <a:lnTo>
                  <a:pt x="437167" y="82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400"/>
          <p:cNvSpPr/>
          <p:nvPr/>
        </p:nvSpPr>
        <p:spPr>
          <a:xfrm>
            <a:off x="6500919" y="5837872"/>
            <a:ext cx="17039" cy="428626"/>
          </a:xfrm>
          <a:custGeom>
            <a:avLst/>
            <a:gdLst/>
            <a:ahLst/>
            <a:cxnLst/>
            <a:rect l="0" t="0" r="0" b="0"/>
            <a:pathLst>
              <a:path w="17039" h="428626">
                <a:moveTo>
                  <a:pt x="17038" y="0"/>
                </a:moveTo>
                <a:lnTo>
                  <a:pt x="17038" y="61024"/>
                </a:lnTo>
                <a:lnTo>
                  <a:pt x="16086" y="70210"/>
                </a:lnTo>
                <a:lnTo>
                  <a:pt x="14498" y="80145"/>
                </a:lnTo>
                <a:lnTo>
                  <a:pt x="12488" y="90578"/>
                </a:lnTo>
                <a:lnTo>
                  <a:pt x="11147" y="101342"/>
                </a:lnTo>
                <a:lnTo>
                  <a:pt x="10253" y="112329"/>
                </a:lnTo>
                <a:lnTo>
                  <a:pt x="9657" y="123464"/>
                </a:lnTo>
                <a:lnTo>
                  <a:pt x="8995" y="148535"/>
                </a:lnTo>
                <a:lnTo>
                  <a:pt x="8819" y="161889"/>
                </a:lnTo>
                <a:lnTo>
                  <a:pt x="7748" y="175553"/>
                </a:lnTo>
                <a:lnTo>
                  <a:pt x="6083" y="189425"/>
                </a:lnTo>
                <a:lnTo>
                  <a:pt x="4019" y="203436"/>
                </a:lnTo>
                <a:lnTo>
                  <a:pt x="2644" y="217539"/>
                </a:lnTo>
                <a:lnTo>
                  <a:pt x="1727" y="231704"/>
                </a:lnTo>
                <a:lnTo>
                  <a:pt x="708" y="259189"/>
                </a:lnTo>
                <a:lnTo>
                  <a:pt x="135" y="296084"/>
                </a:lnTo>
                <a:lnTo>
                  <a:pt x="0" y="319553"/>
                </a:lnTo>
                <a:lnTo>
                  <a:pt x="917" y="331146"/>
                </a:lnTo>
                <a:lnTo>
                  <a:pt x="2481" y="342684"/>
                </a:lnTo>
                <a:lnTo>
                  <a:pt x="4476" y="354186"/>
                </a:lnTo>
                <a:lnTo>
                  <a:pt x="5806" y="363759"/>
                </a:lnTo>
                <a:lnTo>
                  <a:pt x="6693" y="372046"/>
                </a:lnTo>
                <a:lnTo>
                  <a:pt x="7283" y="379476"/>
                </a:lnTo>
                <a:lnTo>
                  <a:pt x="8630" y="386334"/>
                </a:lnTo>
                <a:lnTo>
                  <a:pt x="10480" y="392811"/>
                </a:lnTo>
                <a:lnTo>
                  <a:pt x="12667" y="399034"/>
                </a:lnTo>
                <a:lnTo>
                  <a:pt x="14124" y="405088"/>
                </a:lnTo>
                <a:lnTo>
                  <a:pt x="15095" y="411029"/>
                </a:lnTo>
                <a:lnTo>
                  <a:pt x="17038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401"/>
          <p:cNvSpPr/>
          <p:nvPr/>
        </p:nvSpPr>
        <p:spPr>
          <a:xfrm>
            <a:off x="7752397" y="5897879"/>
            <a:ext cx="34291" cy="377192"/>
          </a:xfrm>
          <a:custGeom>
            <a:avLst/>
            <a:gdLst/>
            <a:ahLst/>
            <a:cxnLst/>
            <a:rect l="0" t="0" r="0" b="0"/>
            <a:pathLst>
              <a:path w="34291" h="377192">
                <a:moveTo>
                  <a:pt x="34290" y="0"/>
                </a:moveTo>
                <a:lnTo>
                  <a:pt x="29739" y="0"/>
                </a:lnTo>
                <a:lnTo>
                  <a:pt x="27446" y="953"/>
                </a:lnTo>
                <a:lnTo>
                  <a:pt x="24965" y="2541"/>
                </a:lnTo>
                <a:lnTo>
                  <a:pt x="18689" y="7382"/>
                </a:lnTo>
                <a:lnTo>
                  <a:pt x="17223" y="8731"/>
                </a:lnTo>
                <a:lnTo>
                  <a:pt x="13052" y="12771"/>
                </a:lnTo>
                <a:lnTo>
                  <a:pt x="11559" y="15182"/>
                </a:lnTo>
                <a:lnTo>
                  <a:pt x="10564" y="17742"/>
                </a:lnTo>
                <a:lnTo>
                  <a:pt x="9899" y="20401"/>
                </a:lnTo>
                <a:lnTo>
                  <a:pt x="8505" y="23125"/>
                </a:lnTo>
                <a:lnTo>
                  <a:pt x="6623" y="25895"/>
                </a:lnTo>
                <a:lnTo>
                  <a:pt x="4414" y="28694"/>
                </a:lnTo>
                <a:lnTo>
                  <a:pt x="2943" y="31512"/>
                </a:lnTo>
                <a:lnTo>
                  <a:pt x="1962" y="34343"/>
                </a:lnTo>
                <a:lnTo>
                  <a:pt x="1308" y="37183"/>
                </a:lnTo>
                <a:lnTo>
                  <a:pt x="581" y="45419"/>
                </a:lnTo>
                <a:lnTo>
                  <a:pt x="259" y="55429"/>
                </a:lnTo>
                <a:lnTo>
                  <a:pt x="23" y="82791"/>
                </a:lnTo>
                <a:lnTo>
                  <a:pt x="0" y="198407"/>
                </a:lnTo>
                <a:lnTo>
                  <a:pt x="953" y="206566"/>
                </a:lnTo>
                <a:lnTo>
                  <a:pt x="2540" y="214864"/>
                </a:lnTo>
                <a:lnTo>
                  <a:pt x="4551" y="223253"/>
                </a:lnTo>
                <a:lnTo>
                  <a:pt x="5892" y="230750"/>
                </a:lnTo>
                <a:lnTo>
                  <a:pt x="6785" y="237654"/>
                </a:lnTo>
                <a:lnTo>
                  <a:pt x="7381" y="244161"/>
                </a:lnTo>
                <a:lnTo>
                  <a:pt x="7778" y="251357"/>
                </a:lnTo>
                <a:lnTo>
                  <a:pt x="8219" y="266972"/>
                </a:lnTo>
                <a:lnTo>
                  <a:pt x="8526" y="301987"/>
                </a:lnTo>
                <a:lnTo>
                  <a:pt x="8572" y="3771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402"/>
          <p:cNvSpPr/>
          <p:nvPr/>
        </p:nvSpPr>
        <p:spPr>
          <a:xfrm>
            <a:off x="7555510" y="6043612"/>
            <a:ext cx="402628" cy="42510"/>
          </a:xfrm>
          <a:custGeom>
            <a:avLst/>
            <a:gdLst/>
            <a:ahLst/>
            <a:cxnLst/>
            <a:rect l="0" t="0" r="0" b="0"/>
            <a:pathLst>
              <a:path w="402628" h="42510">
                <a:moveTo>
                  <a:pt x="8292" y="34290"/>
                </a:moveTo>
                <a:lnTo>
                  <a:pt x="3354" y="34290"/>
                </a:lnTo>
                <a:lnTo>
                  <a:pt x="5462" y="34290"/>
                </a:lnTo>
                <a:lnTo>
                  <a:pt x="0" y="34290"/>
                </a:lnTo>
                <a:lnTo>
                  <a:pt x="12497" y="34290"/>
                </a:lnTo>
                <a:lnTo>
                  <a:pt x="14906" y="35243"/>
                </a:lnTo>
                <a:lnTo>
                  <a:pt x="17464" y="36830"/>
                </a:lnTo>
                <a:lnTo>
                  <a:pt x="20122" y="38841"/>
                </a:lnTo>
                <a:lnTo>
                  <a:pt x="22846" y="40182"/>
                </a:lnTo>
                <a:lnTo>
                  <a:pt x="25614" y="41075"/>
                </a:lnTo>
                <a:lnTo>
                  <a:pt x="32184" y="42068"/>
                </a:lnTo>
                <a:lnTo>
                  <a:pt x="41453" y="42509"/>
                </a:lnTo>
                <a:lnTo>
                  <a:pt x="45639" y="41675"/>
                </a:lnTo>
                <a:lnTo>
                  <a:pt x="49383" y="40166"/>
                </a:lnTo>
                <a:lnTo>
                  <a:pt x="52831" y="38207"/>
                </a:lnTo>
                <a:lnTo>
                  <a:pt x="57034" y="36902"/>
                </a:lnTo>
                <a:lnTo>
                  <a:pt x="61742" y="36031"/>
                </a:lnTo>
                <a:lnTo>
                  <a:pt x="73005" y="35064"/>
                </a:lnTo>
                <a:lnTo>
                  <a:pt x="87536" y="34634"/>
                </a:lnTo>
                <a:lnTo>
                  <a:pt x="102680" y="34392"/>
                </a:lnTo>
                <a:lnTo>
                  <a:pt x="108365" y="33406"/>
                </a:lnTo>
                <a:lnTo>
                  <a:pt x="115013" y="31795"/>
                </a:lnTo>
                <a:lnTo>
                  <a:pt x="122301" y="29770"/>
                </a:lnTo>
                <a:lnTo>
                  <a:pt x="130018" y="28419"/>
                </a:lnTo>
                <a:lnTo>
                  <a:pt x="138020" y="27518"/>
                </a:lnTo>
                <a:lnTo>
                  <a:pt x="146212" y="26919"/>
                </a:lnTo>
                <a:lnTo>
                  <a:pt x="153579" y="26518"/>
                </a:lnTo>
                <a:lnTo>
                  <a:pt x="166844" y="26073"/>
                </a:lnTo>
                <a:lnTo>
                  <a:pt x="189573" y="25823"/>
                </a:lnTo>
                <a:lnTo>
                  <a:pt x="197726" y="24835"/>
                </a:lnTo>
                <a:lnTo>
                  <a:pt x="206019" y="23225"/>
                </a:lnTo>
                <a:lnTo>
                  <a:pt x="214404" y="21198"/>
                </a:lnTo>
                <a:lnTo>
                  <a:pt x="222853" y="19847"/>
                </a:lnTo>
                <a:lnTo>
                  <a:pt x="231343" y="18947"/>
                </a:lnTo>
                <a:lnTo>
                  <a:pt x="239860" y="18346"/>
                </a:lnTo>
                <a:lnTo>
                  <a:pt x="247443" y="17946"/>
                </a:lnTo>
                <a:lnTo>
                  <a:pt x="260949" y="17501"/>
                </a:lnTo>
                <a:lnTo>
                  <a:pt x="268170" y="16430"/>
                </a:lnTo>
                <a:lnTo>
                  <a:pt x="275842" y="14763"/>
                </a:lnTo>
                <a:lnTo>
                  <a:pt x="283813" y="12700"/>
                </a:lnTo>
                <a:lnTo>
                  <a:pt x="291033" y="11324"/>
                </a:lnTo>
                <a:lnTo>
                  <a:pt x="297751" y="10407"/>
                </a:lnTo>
                <a:lnTo>
                  <a:pt x="310295" y="9388"/>
                </a:lnTo>
                <a:lnTo>
                  <a:pt x="322221" y="8935"/>
                </a:lnTo>
                <a:lnTo>
                  <a:pt x="328068" y="7862"/>
                </a:lnTo>
                <a:lnTo>
                  <a:pt x="333872" y="6194"/>
                </a:lnTo>
                <a:lnTo>
                  <a:pt x="339645" y="4129"/>
                </a:lnTo>
                <a:lnTo>
                  <a:pt x="344447" y="2753"/>
                </a:lnTo>
                <a:lnTo>
                  <a:pt x="348600" y="1836"/>
                </a:lnTo>
                <a:lnTo>
                  <a:pt x="356708" y="816"/>
                </a:lnTo>
                <a:lnTo>
                  <a:pt x="366661" y="363"/>
                </a:lnTo>
                <a:lnTo>
                  <a:pt x="378424" y="107"/>
                </a:lnTo>
                <a:lnTo>
                  <a:pt x="4026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403"/>
          <p:cNvSpPr/>
          <p:nvPr/>
        </p:nvSpPr>
        <p:spPr>
          <a:xfrm>
            <a:off x="4400773" y="3729684"/>
            <a:ext cx="1653933" cy="856573"/>
          </a:xfrm>
          <a:custGeom>
            <a:avLst/>
            <a:gdLst/>
            <a:ahLst/>
            <a:cxnLst/>
            <a:rect l="0" t="0" r="0" b="0"/>
            <a:pathLst>
              <a:path w="1653933" h="856573">
                <a:moveTo>
                  <a:pt x="1525681" y="102223"/>
                </a:moveTo>
                <a:lnTo>
                  <a:pt x="1521131" y="97672"/>
                </a:lnTo>
                <a:lnTo>
                  <a:pt x="1518838" y="96332"/>
                </a:lnTo>
                <a:lnTo>
                  <a:pt x="1511059" y="93493"/>
                </a:lnTo>
                <a:lnTo>
                  <a:pt x="1499898" y="84482"/>
                </a:lnTo>
                <a:lnTo>
                  <a:pt x="1497063" y="81824"/>
                </a:lnTo>
                <a:lnTo>
                  <a:pt x="1493267" y="80051"/>
                </a:lnTo>
                <a:lnTo>
                  <a:pt x="1468026" y="72421"/>
                </a:lnTo>
                <a:lnTo>
                  <a:pt x="1455788" y="64712"/>
                </a:lnTo>
                <a:lnTo>
                  <a:pt x="1444135" y="61739"/>
                </a:lnTo>
                <a:lnTo>
                  <a:pt x="1430384" y="59465"/>
                </a:lnTo>
                <a:lnTo>
                  <a:pt x="1406033" y="52784"/>
                </a:lnTo>
                <a:lnTo>
                  <a:pt x="1394400" y="50723"/>
                </a:lnTo>
                <a:lnTo>
                  <a:pt x="1376187" y="45160"/>
                </a:lnTo>
                <a:lnTo>
                  <a:pt x="1347456" y="40257"/>
                </a:lnTo>
                <a:lnTo>
                  <a:pt x="1334075" y="36583"/>
                </a:lnTo>
                <a:lnTo>
                  <a:pt x="1276903" y="27030"/>
                </a:lnTo>
                <a:lnTo>
                  <a:pt x="1251309" y="23111"/>
                </a:lnTo>
                <a:lnTo>
                  <a:pt x="1225629" y="18458"/>
                </a:lnTo>
                <a:lnTo>
                  <a:pt x="1176748" y="16670"/>
                </a:lnTo>
                <a:lnTo>
                  <a:pt x="1162002" y="15622"/>
                </a:lnTo>
                <a:lnTo>
                  <a:pt x="1115040" y="9128"/>
                </a:lnTo>
                <a:lnTo>
                  <a:pt x="1068910" y="8084"/>
                </a:lnTo>
                <a:lnTo>
                  <a:pt x="1003118" y="7935"/>
                </a:lnTo>
                <a:lnTo>
                  <a:pt x="953159" y="14712"/>
                </a:lnTo>
                <a:lnTo>
                  <a:pt x="901859" y="16263"/>
                </a:lnTo>
                <a:lnTo>
                  <a:pt x="869146" y="17381"/>
                </a:lnTo>
                <a:lnTo>
                  <a:pt x="807631" y="30162"/>
                </a:lnTo>
                <a:lnTo>
                  <a:pt x="762567" y="35495"/>
                </a:lnTo>
                <a:lnTo>
                  <a:pt x="716977" y="40888"/>
                </a:lnTo>
                <a:lnTo>
                  <a:pt x="666640" y="48826"/>
                </a:lnTo>
                <a:lnTo>
                  <a:pt x="622358" y="54952"/>
                </a:lnTo>
                <a:lnTo>
                  <a:pt x="576922" y="65334"/>
                </a:lnTo>
                <a:lnTo>
                  <a:pt x="533798" y="76556"/>
                </a:lnTo>
                <a:lnTo>
                  <a:pt x="514297" y="81291"/>
                </a:lnTo>
                <a:lnTo>
                  <a:pt x="470733" y="86870"/>
                </a:lnTo>
                <a:lnTo>
                  <a:pt x="420888" y="99602"/>
                </a:lnTo>
                <a:lnTo>
                  <a:pt x="394425" y="108961"/>
                </a:lnTo>
                <a:lnTo>
                  <a:pt x="351290" y="129616"/>
                </a:lnTo>
                <a:lnTo>
                  <a:pt x="291244" y="159462"/>
                </a:lnTo>
                <a:lnTo>
                  <a:pt x="248380" y="185478"/>
                </a:lnTo>
                <a:lnTo>
                  <a:pt x="204325" y="219415"/>
                </a:lnTo>
                <a:lnTo>
                  <a:pt x="183997" y="241087"/>
                </a:lnTo>
                <a:lnTo>
                  <a:pt x="165909" y="265605"/>
                </a:lnTo>
                <a:lnTo>
                  <a:pt x="136839" y="299490"/>
                </a:lnTo>
                <a:lnTo>
                  <a:pt x="117752" y="325138"/>
                </a:lnTo>
                <a:lnTo>
                  <a:pt x="100031" y="351787"/>
                </a:lnTo>
                <a:lnTo>
                  <a:pt x="82716" y="382437"/>
                </a:lnTo>
                <a:lnTo>
                  <a:pt x="71246" y="401070"/>
                </a:lnTo>
                <a:lnTo>
                  <a:pt x="54079" y="427626"/>
                </a:lnTo>
                <a:lnTo>
                  <a:pt x="41478" y="453591"/>
                </a:lnTo>
                <a:lnTo>
                  <a:pt x="31711" y="479382"/>
                </a:lnTo>
                <a:lnTo>
                  <a:pt x="16988" y="522271"/>
                </a:lnTo>
                <a:lnTo>
                  <a:pt x="8369" y="545452"/>
                </a:lnTo>
                <a:lnTo>
                  <a:pt x="5505" y="552014"/>
                </a:lnTo>
                <a:lnTo>
                  <a:pt x="2322" y="566925"/>
                </a:lnTo>
                <a:lnTo>
                  <a:pt x="531" y="591385"/>
                </a:lnTo>
                <a:lnTo>
                  <a:pt x="0" y="614190"/>
                </a:lnTo>
                <a:lnTo>
                  <a:pt x="829" y="627896"/>
                </a:lnTo>
                <a:lnTo>
                  <a:pt x="6650" y="650726"/>
                </a:lnTo>
                <a:lnTo>
                  <a:pt x="17151" y="675989"/>
                </a:lnTo>
                <a:lnTo>
                  <a:pt x="28397" y="699323"/>
                </a:lnTo>
                <a:lnTo>
                  <a:pt x="40743" y="722277"/>
                </a:lnTo>
                <a:lnTo>
                  <a:pt x="60538" y="745156"/>
                </a:lnTo>
                <a:lnTo>
                  <a:pt x="66002" y="750873"/>
                </a:lnTo>
                <a:lnTo>
                  <a:pt x="79693" y="759764"/>
                </a:lnTo>
                <a:lnTo>
                  <a:pt x="94350" y="767844"/>
                </a:lnTo>
                <a:lnTo>
                  <a:pt x="114264" y="782150"/>
                </a:lnTo>
                <a:lnTo>
                  <a:pt x="154482" y="799056"/>
                </a:lnTo>
                <a:lnTo>
                  <a:pt x="239464" y="825160"/>
                </a:lnTo>
                <a:lnTo>
                  <a:pt x="281825" y="835646"/>
                </a:lnTo>
                <a:lnTo>
                  <a:pt x="332526" y="841245"/>
                </a:lnTo>
                <a:lnTo>
                  <a:pt x="384063" y="846690"/>
                </a:lnTo>
                <a:lnTo>
                  <a:pt x="425953" y="847633"/>
                </a:lnTo>
                <a:lnTo>
                  <a:pt x="468527" y="847913"/>
                </a:lnTo>
                <a:lnTo>
                  <a:pt x="511305" y="852547"/>
                </a:lnTo>
                <a:lnTo>
                  <a:pt x="549591" y="855401"/>
                </a:lnTo>
                <a:lnTo>
                  <a:pt x="594167" y="856247"/>
                </a:lnTo>
                <a:lnTo>
                  <a:pt x="682471" y="856572"/>
                </a:lnTo>
                <a:lnTo>
                  <a:pt x="725508" y="852043"/>
                </a:lnTo>
                <a:lnTo>
                  <a:pt x="768422" y="849219"/>
                </a:lnTo>
                <a:lnTo>
                  <a:pt x="811300" y="848383"/>
                </a:lnTo>
                <a:lnTo>
                  <a:pt x="854167" y="848135"/>
                </a:lnTo>
                <a:lnTo>
                  <a:pt x="897031" y="843511"/>
                </a:lnTo>
                <a:lnTo>
                  <a:pt x="939894" y="840659"/>
                </a:lnTo>
                <a:lnTo>
                  <a:pt x="990200" y="838743"/>
                </a:lnTo>
                <a:lnTo>
                  <a:pt x="1036826" y="832720"/>
                </a:lnTo>
                <a:lnTo>
                  <a:pt x="1087276" y="826697"/>
                </a:lnTo>
                <a:lnTo>
                  <a:pt x="1135306" y="816335"/>
                </a:lnTo>
                <a:lnTo>
                  <a:pt x="1175838" y="802576"/>
                </a:lnTo>
                <a:lnTo>
                  <a:pt x="1220251" y="786347"/>
                </a:lnTo>
                <a:lnTo>
                  <a:pt x="1270336" y="768494"/>
                </a:lnTo>
                <a:lnTo>
                  <a:pt x="1327922" y="738919"/>
                </a:lnTo>
                <a:lnTo>
                  <a:pt x="1362687" y="721068"/>
                </a:lnTo>
                <a:lnTo>
                  <a:pt x="1398023" y="693306"/>
                </a:lnTo>
                <a:lnTo>
                  <a:pt x="1447335" y="662614"/>
                </a:lnTo>
                <a:lnTo>
                  <a:pt x="1473892" y="640692"/>
                </a:lnTo>
                <a:lnTo>
                  <a:pt x="1495308" y="620650"/>
                </a:lnTo>
                <a:lnTo>
                  <a:pt x="1538620" y="577867"/>
                </a:lnTo>
                <a:lnTo>
                  <a:pt x="1556714" y="555257"/>
                </a:lnTo>
                <a:lnTo>
                  <a:pt x="1579895" y="527909"/>
                </a:lnTo>
                <a:lnTo>
                  <a:pt x="1597096" y="505212"/>
                </a:lnTo>
                <a:lnTo>
                  <a:pt x="1613305" y="485046"/>
                </a:lnTo>
                <a:lnTo>
                  <a:pt x="1624563" y="461397"/>
                </a:lnTo>
                <a:lnTo>
                  <a:pt x="1633931" y="437245"/>
                </a:lnTo>
                <a:lnTo>
                  <a:pt x="1642740" y="416648"/>
                </a:lnTo>
                <a:lnTo>
                  <a:pt x="1650430" y="392871"/>
                </a:lnTo>
                <a:lnTo>
                  <a:pt x="1653131" y="367729"/>
                </a:lnTo>
                <a:lnTo>
                  <a:pt x="1653932" y="343134"/>
                </a:lnTo>
                <a:lnTo>
                  <a:pt x="1653217" y="322406"/>
                </a:lnTo>
                <a:lnTo>
                  <a:pt x="1647396" y="298590"/>
                </a:lnTo>
                <a:lnTo>
                  <a:pt x="1639638" y="273436"/>
                </a:lnTo>
                <a:lnTo>
                  <a:pt x="1632260" y="247885"/>
                </a:lnTo>
                <a:lnTo>
                  <a:pt x="1628698" y="223170"/>
                </a:lnTo>
                <a:lnTo>
                  <a:pt x="1622033" y="202406"/>
                </a:lnTo>
                <a:lnTo>
                  <a:pt x="1608443" y="161877"/>
                </a:lnTo>
                <a:lnTo>
                  <a:pt x="1600247" y="147468"/>
                </a:lnTo>
                <a:lnTo>
                  <a:pt x="1591207" y="133762"/>
                </a:lnTo>
                <a:lnTo>
                  <a:pt x="1584014" y="118145"/>
                </a:lnTo>
                <a:lnTo>
                  <a:pt x="1572562" y="104220"/>
                </a:lnTo>
                <a:lnTo>
                  <a:pt x="1552589" y="83130"/>
                </a:lnTo>
                <a:lnTo>
                  <a:pt x="1546477" y="75207"/>
                </a:lnTo>
                <a:lnTo>
                  <a:pt x="1532067" y="63863"/>
                </a:lnTo>
                <a:lnTo>
                  <a:pt x="1491104" y="39775"/>
                </a:lnTo>
                <a:lnTo>
                  <a:pt x="1443940" y="18093"/>
                </a:lnTo>
                <a:lnTo>
                  <a:pt x="1424582" y="12445"/>
                </a:lnTo>
                <a:lnTo>
                  <a:pt x="1373338" y="2629"/>
                </a:lnTo>
                <a:lnTo>
                  <a:pt x="1330877" y="0"/>
                </a:lnTo>
                <a:lnTo>
                  <a:pt x="1313372" y="593"/>
                </a:lnTo>
                <a:lnTo>
                  <a:pt x="1264546" y="9953"/>
                </a:lnTo>
                <a:lnTo>
                  <a:pt x="1251361" y="164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404"/>
          <p:cNvSpPr/>
          <p:nvPr/>
        </p:nvSpPr>
        <p:spPr>
          <a:xfrm>
            <a:off x="4358028" y="5623563"/>
            <a:ext cx="1695875" cy="891224"/>
          </a:xfrm>
          <a:custGeom>
            <a:avLst/>
            <a:gdLst/>
            <a:ahLst/>
            <a:cxnLst/>
            <a:rect l="0" t="0" r="0" b="0"/>
            <a:pathLst>
              <a:path w="1695875" h="891224">
                <a:moveTo>
                  <a:pt x="1576999" y="120012"/>
                </a:moveTo>
                <a:lnTo>
                  <a:pt x="1539743" y="120012"/>
                </a:lnTo>
                <a:lnTo>
                  <a:pt x="1536922" y="119059"/>
                </a:lnTo>
                <a:lnTo>
                  <a:pt x="1531247" y="115461"/>
                </a:lnTo>
                <a:lnTo>
                  <a:pt x="1523009" y="113226"/>
                </a:lnTo>
                <a:lnTo>
                  <a:pt x="1487522" y="110556"/>
                </a:lnTo>
                <a:lnTo>
                  <a:pt x="1470054" y="105569"/>
                </a:lnTo>
                <a:lnTo>
                  <a:pt x="1448157" y="102715"/>
                </a:lnTo>
                <a:lnTo>
                  <a:pt x="1396376" y="85546"/>
                </a:lnTo>
                <a:lnTo>
                  <a:pt x="1348029" y="68562"/>
                </a:lnTo>
                <a:lnTo>
                  <a:pt x="1295360" y="51430"/>
                </a:lnTo>
                <a:lnTo>
                  <a:pt x="1244565" y="37144"/>
                </a:lnTo>
                <a:lnTo>
                  <a:pt x="1192803" y="22857"/>
                </a:lnTo>
                <a:lnTo>
                  <a:pt x="1150412" y="12379"/>
                </a:lnTo>
                <a:lnTo>
                  <a:pt x="1105350" y="6782"/>
                </a:lnTo>
                <a:lnTo>
                  <a:pt x="1055209" y="1337"/>
                </a:lnTo>
                <a:lnTo>
                  <a:pt x="1006287" y="261"/>
                </a:lnTo>
                <a:lnTo>
                  <a:pt x="867008" y="0"/>
                </a:lnTo>
                <a:lnTo>
                  <a:pt x="803511" y="6782"/>
                </a:lnTo>
                <a:lnTo>
                  <a:pt x="752487" y="12767"/>
                </a:lnTo>
                <a:lnTo>
                  <a:pt x="628194" y="37179"/>
                </a:lnTo>
                <a:lnTo>
                  <a:pt x="577980" y="54472"/>
                </a:lnTo>
                <a:lnTo>
                  <a:pt x="531373" y="70589"/>
                </a:lnTo>
                <a:lnTo>
                  <a:pt x="485477" y="87283"/>
                </a:lnTo>
                <a:lnTo>
                  <a:pt x="438770" y="105645"/>
                </a:lnTo>
                <a:lnTo>
                  <a:pt x="387211" y="121971"/>
                </a:lnTo>
                <a:lnTo>
                  <a:pt x="340055" y="143259"/>
                </a:lnTo>
                <a:lnTo>
                  <a:pt x="295004" y="165808"/>
                </a:lnTo>
                <a:lnTo>
                  <a:pt x="255061" y="188607"/>
                </a:lnTo>
                <a:lnTo>
                  <a:pt x="215314" y="211455"/>
                </a:lnTo>
                <a:lnTo>
                  <a:pt x="179947" y="235265"/>
                </a:lnTo>
                <a:lnTo>
                  <a:pt x="154043" y="257348"/>
                </a:lnTo>
                <a:lnTo>
                  <a:pt x="129222" y="277333"/>
                </a:lnTo>
                <a:lnTo>
                  <a:pt x="109380" y="300928"/>
                </a:lnTo>
                <a:lnTo>
                  <a:pt x="91436" y="326016"/>
                </a:lnTo>
                <a:lnTo>
                  <a:pt x="74054" y="350595"/>
                </a:lnTo>
                <a:lnTo>
                  <a:pt x="57791" y="371319"/>
                </a:lnTo>
                <a:lnTo>
                  <a:pt x="45564" y="395133"/>
                </a:lnTo>
                <a:lnTo>
                  <a:pt x="31252" y="419334"/>
                </a:lnTo>
                <a:lnTo>
                  <a:pt x="20556" y="439946"/>
                </a:lnTo>
                <a:lnTo>
                  <a:pt x="11354" y="463727"/>
                </a:lnTo>
                <a:lnTo>
                  <a:pt x="3548" y="487918"/>
                </a:lnTo>
                <a:lnTo>
                  <a:pt x="811" y="508527"/>
                </a:lnTo>
                <a:lnTo>
                  <a:pt x="0" y="532307"/>
                </a:lnTo>
                <a:lnTo>
                  <a:pt x="713" y="557451"/>
                </a:lnTo>
                <a:lnTo>
                  <a:pt x="5580" y="582998"/>
                </a:lnTo>
                <a:lnTo>
                  <a:pt x="8398" y="608665"/>
                </a:lnTo>
                <a:lnTo>
                  <a:pt x="14843" y="633415"/>
                </a:lnTo>
                <a:lnTo>
                  <a:pt x="23737" y="654190"/>
                </a:lnTo>
                <a:lnTo>
                  <a:pt x="40786" y="683787"/>
                </a:lnTo>
                <a:lnTo>
                  <a:pt x="48418" y="696333"/>
                </a:lnTo>
                <a:lnTo>
                  <a:pt x="68839" y="719910"/>
                </a:lnTo>
                <a:lnTo>
                  <a:pt x="74354" y="725684"/>
                </a:lnTo>
                <a:lnTo>
                  <a:pt x="83022" y="739719"/>
                </a:lnTo>
                <a:lnTo>
                  <a:pt x="86667" y="747463"/>
                </a:lnTo>
                <a:lnTo>
                  <a:pt x="98337" y="761146"/>
                </a:lnTo>
                <a:lnTo>
                  <a:pt x="124561" y="785453"/>
                </a:lnTo>
                <a:lnTo>
                  <a:pt x="148086" y="807647"/>
                </a:lnTo>
                <a:lnTo>
                  <a:pt x="189368" y="834222"/>
                </a:lnTo>
                <a:lnTo>
                  <a:pt x="238835" y="854124"/>
                </a:lnTo>
                <a:lnTo>
                  <a:pt x="279735" y="868642"/>
                </a:lnTo>
                <a:lnTo>
                  <a:pt x="341460" y="880899"/>
                </a:lnTo>
                <a:lnTo>
                  <a:pt x="383229" y="889154"/>
                </a:lnTo>
                <a:lnTo>
                  <a:pt x="433887" y="891223"/>
                </a:lnTo>
                <a:lnTo>
                  <a:pt x="462647" y="890491"/>
                </a:lnTo>
                <a:lnTo>
                  <a:pt x="506015" y="884733"/>
                </a:lnTo>
                <a:lnTo>
                  <a:pt x="551271" y="878762"/>
                </a:lnTo>
                <a:lnTo>
                  <a:pt x="602791" y="868411"/>
                </a:lnTo>
                <a:lnTo>
                  <a:pt x="653184" y="857194"/>
                </a:lnTo>
                <a:lnTo>
                  <a:pt x="794079" y="828671"/>
                </a:lnTo>
                <a:lnTo>
                  <a:pt x="836917" y="815548"/>
                </a:lnTo>
                <a:lnTo>
                  <a:pt x="879772" y="804146"/>
                </a:lnTo>
                <a:lnTo>
                  <a:pt x="927183" y="794735"/>
                </a:lnTo>
                <a:lnTo>
                  <a:pt x="972875" y="781363"/>
                </a:lnTo>
                <a:lnTo>
                  <a:pt x="1030981" y="765669"/>
                </a:lnTo>
                <a:lnTo>
                  <a:pt x="1074009" y="750632"/>
                </a:lnTo>
                <a:lnTo>
                  <a:pt x="1115968" y="735064"/>
                </a:lnTo>
                <a:lnTo>
                  <a:pt x="1167303" y="718247"/>
                </a:lnTo>
                <a:lnTo>
                  <a:pt x="1218470" y="696863"/>
                </a:lnTo>
                <a:lnTo>
                  <a:pt x="1271158" y="673342"/>
                </a:lnTo>
                <a:lnTo>
                  <a:pt x="1307521" y="651309"/>
                </a:lnTo>
                <a:lnTo>
                  <a:pt x="1356482" y="626314"/>
                </a:lnTo>
                <a:lnTo>
                  <a:pt x="1407181" y="603033"/>
                </a:lnTo>
                <a:lnTo>
                  <a:pt x="1437783" y="581264"/>
                </a:lnTo>
                <a:lnTo>
                  <a:pt x="1480567" y="555152"/>
                </a:lnTo>
                <a:lnTo>
                  <a:pt x="1523167" y="531650"/>
                </a:lnTo>
                <a:lnTo>
                  <a:pt x="1550571" y="511853"/>
                </a:lnTo>
                <a:lnTo>
                  <a:pt x="1580880" y="484115"/>
                </a:lnTo>
                <a:lnTo>
                  <a:pt x="1603867" y="461574"/>
                </a:lnTo>
                <a:lnTo>
                  <a:pt x="1636281" y="434249"/>
                </a:lnTo>
                <a:lnTo>
                  <a:pt x="1649701" y="418740"/>
                </a:lnTo>
                <a:lnTo>
                  <a:pt x="1663416" y="393944"/>
                </a:lnTo>
                <a:lnTo>
                  <a:pt x="1673512" y="368499"/>
                </a:lnTo>
                <a:lnTo>
                  <a:pt x="1682537" y="342863"/>
                </a:lnTo>
                <a:lnTo>
                  <a:pt x="1691243" y="317169"/>
                </a:lnTo>
                <a:lnTo>
                  <a:pt x="1694449" y="297490"/>
                </a:lnTo>
                <a:lnTo>
                  <a:pt x="1695874" y="276995"/>
                </a:lnTo>
                <a:lnTo>
                  <a:pt x="1695724" y="249393"/>
                </a:lnTo>
                <a:lnTo>
                  <a:pt x="1690070" y="222164"/>
                </a:lnTo>
                <a:lnTo>
                  <a:pt x="1676850" y="168118"/>
                </a:lnTo>
                <a:lnTo>
                  <a:pt x="1671225" y="148060"/>
                </a:lnTo>
                <a:lnTo>
                  <a:pt x="1663644" y="128668"/>
                </a:lnTo>
                <a:lnTo>
                  <a:pt x="1650751" y="107349"/>
                </a:lnTo>
                <a:lnTo>
                  <a:pt x="1631977" y="83028"/>
                </a:lnTo>
                <a:lnTo>
                  <a:pt x="1601723" y="57743"/>
                </a:lnTo>
                <a:lnTo>
                  <a:pt x="1576705" y="41131"/>
                </a:lnTo>
                <a:lnTo>
                  <a:pt x="1559723" y="33201"/>
                </a:lnTo>
                <a:lnTo>
                  <a:pt x="1540111" y="29042"/>
                </a:lnTo>
                <a:lnTo>
                  <a:pt x="1492061" y="21213"/>
                </a:lnTo>
                <a:lnTo>
                  <a:pt x="1443965" y="24934"/>
                </a:lnTo>
                <a:lnTo>
                  <a:pt x="1427068" y="27907"/>
                </a:lnTo>
                <a:lnTo>
                  <a:pt x="1396976" y="342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405"/>
          <p:cNvSpPr/>
          <p:nvPr/>
        </p:nvSpPr>
        <p:spPr>
          <a:xfrm>
            <a:off x="251459" y="4577715"/>
            <a:ext cx="282894" cy="282893"/>
          </a:xfrm>
          <a:custGeom>
            <a:avLst/>
            <a:gdLst/>
            <a:ahLst/>
            <a:cxnLst/>
            <a:rect l="0" t="0" r="0" b="0"/>
            <a:pathLst>
              <a:path w="282894" h="282893">
                <a:moveTo>
                  <a:pt x="0" y="0"/>
                </a:moveTo>
                <a:lnTo>
                  <a:pt x="8572" y="0"/>
                </a:lnTo>
                <a:lnTo>
                  <a:pt x="8573" y="12770"/>
                </a:lnTo>
                <a:lnTo>
                  <a:pt x="9525" y="15181"/>
                </a:lnTo>
                <a:lnTo>
                  <a:pt x="14464" y="23125"/>
                </a:lnTo>
                <a:lnTo>
                  <a:pt x="17304" y="31511"/>
                </a:lnTo>
                <a:lnTo>
                  <a:pt x="23754" y="40980"/>
                </a:lnTo>
                <a:lnTo>
                  <a:pt x="26314" y="45417"/>
                </a:lnTo>
                <a:lnTo>
                  <a:pt x="28972" y="50281"/>
                </a:lnTo>
                <a:lnTo>
                  <a:pt x="37007" y="58224"/>
                </a:lnTo>
                <a:lnTo>
                  <a:pt x="41816" y="61676"/>
                </a:lnTo>
                <a:lnTo>
                  <a:pt x="45975" y="65882"/>
                </a:lnTo>
                <a:lnTo>
                  <a:pt x="49700" y="70591"/>
                </a:lnTo>
                <a:lnTo>
                  <a:pt x="53136" y="75636"/>
                </a:lnTo>
                <a:lnTo>
                  <a:pt x="57332" y="79951"/>
                </a:lnTo>
                <a:lnTo>
                  <a:pt x="62034" y="83781"/>
                </a:lnTo>
                <a:lnTo>
                  <a:pt x="67074" y="87287"/>
                </a:lnTo>
                <a:lnTo>
                  <a:pt x="71386" y="91528"/>
                </a:lnTo>
                <a:lnTo>
                  <a:pt x="75213" y="96261"/>
                </a:lnTo>
                <a:lnTo>
                  <a:pt x="78717" y="101321"/>
                </a:lnTo>
                <a:lnTo>
                  <a:pt x="82958" y="106600"/>
                </a:lnTo>
                <a:lnTo>
                  <a:pt x="87691" y="112024"/>
                </a:lnTo>
                <a:lnTo>
                  <a:pt x="92751" y="117545"/>
                </a:lnTo>
                <a:lnTo>
                  <a:pt x="103453" y="128760"/>
                </a:lnTo>
                <a:lnTo>
                  <a:pt x="108974" y="134417"/>
                </a:lnTo>
                <a:lnTo>
                  <a:pt x="113607" y="140094"/>
                </a:lnTo>
                <a:lnTo>
                  <a:pt x="117648" y="145783"/>
                </a:lnTo>
                <a:lnTo>
                  <a:pt x="121295" y="151481"/>
                </a:lnTo>
                <a:lnTo>
                  <a:pt x="126583" y="157185"/>
                </a:lnTo>
                <a:lnTo>
                  <a:pt x="132967" y="162892"/>
                </a:lnTo>
                <a:lnTo>
                  <a:pt x="140079" y="168602"/>
                </a:lnTo>
                <a:lnTo>
                  <a:pt x="146726" y="174314"/>
                </a:lnTo>
                <a:lnTo>
                  <a:pt x="153063" y="180027"/>
                </a:lnTo>
                <a:lnTo>
                  <a:pt x="159192" y="185740"/>
                </a:lnTo>
                <a:lnTo>
                  <a:pt x="165183" y="190502"/>
                </a:lnTo>
                <a:lnTo>
                  <a:pt x="171082" y="194628"/>
                </a:lnTo>
                <a:lnTo>
                  <a:pt x="176920" y="198332"/>
                </a:lnTo>
                <a:lnTo>
                  <a:pt x="182717" y="202706"/>
                </a:lnTo>
                <a:lnTo>
                  <a:pt x="188486" y="207527"/>
                </a:lnTo>
                <a:lnTo>
                  <a:pt x="194238" y="212647"/>
                </a:lnTo>
                <a:lnTo>
                  <a:pt x="199977" y="217012"/>
                </a:lnTo>
                <a:lnTo>
                  <a:pt x="205708" y="220875"/>
                </a:lnTo>
                <a:lnTo>
                  <a:pt x="211434" y="224402"/>
                </a:lnTo>
                <a:lnTo>
                  <a:pt x="216204" y="228659"/>
                </a:lnTo>
                <a:lnTo>
                  <a:pt x="220336" y="233401"/>
                </a:lnTo>
                <a:lnTo>
                  <a:pt x="224043" y="238468"/>
                </a:lnTo>
                <a:lnTo>
                  <a:pt x="228420" y="242799"/>
                </a:lnTo>
                <a:lnTo>
                  <a:pt x="233243" y="246638"/>
                </a:lnTo>
                <a:lnTo>
                  <a:pt x="238363" y="250150"/>
                </a:lnTo>
                <a:lnTo>
                  <a:pt x="246592" y="256593"/>
                </a:lnTo>
                <a:lnTo>
                  <a:pt x="253424" y="262631"/>
                </a:lnTo>
                <a:lnTo>
                  <a:pt x="259636" y="268490"/>
                </a:lnTo>
                <a:lnTo>
                  <a:pt x="262626" y="270433"/>
                </a:lnTo>
                <a:lnTo>
                  <a:pt x="270432" y="273168"/>
                </a:lnTo>
                <a:lnTo>
                  <a:pt x="272592" y="273808"/>
                </a:lnTo>
                <a:lnTo>
                  <a:pt x="280878" y="281037"/>
                </a:lnTo>
                <a:lnTo>
                  <a:pt x="282893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406"/>
          <p:cNvSpPr/>
          <p:nvPr/>
        </p:nvSpPr>
        <p:spPr>
          <a:xfrm>
            <a:off x="251459" y="4569247"/>
            <a:ext cx="214314" cy="248499"/>
          </a:xfrm>
          <a:custGeom>
            <a:avLst/>
            <a:gdLst/>
            <a:ahLst/>
            <a:cxnLst/>
            <a:rect l="0" t="0" r="0" b="0"/>
            <a:pathLst>
              <a:path w="214314" h="248499">
                <a:moveTo>
                  <a:pt x="214313" y="8468"/>
                </a:moveTo>
                <a:lnTo>
                  <a:pt x="209762" y="8468"/>
                </a:lnTo>
                <a:lnTo>
                  <a:pt x="208422" y="7515"/>
                </a:lnTo>
                <a:lnTo>
                  <a:pt x="207528" y="5928"/>
                </a:lnTo>
                <a:lnTo>
                  <a:pt x="205771" y="0"/>
                </a:lnTo>
                <a:lnTo>
                  <a:pt x="205743" y="11836"/>
                </a:lnTo>
                <a:lnTo>
                  <a:pt x="204790" y="14523"/>
                </a:lnTo>
                <a:lnTo>
                  <a:pt x="201190" y="20049"/>
                </a:lnTo>
                <a:lnTo>
                  <a:pt x="198897" y="21903"/>
                </a:lnTo>
                <a:lnTo>
                  <a:pt x="196416" y="23140"/>
                </a:lnTo>
                <a:lnTo>
                  <a:pt x="193809" y="23964"/>
                </a:lnTo>
                <a:lnTo>
                  <a:pt x="191119" y="26418"/>
                </a:lnTo>
                <a:lnTo>
                  <a:pt x="188373" y="29960"/>
                </a:lnTo>
                <a:lnTo>
                  <a:pt x="185589" y="34226"/>
                </a:lnTo>
                <a:lnTo>
                  <a:pt x="179957" y="41506"/>
                </a:lnTo>
                <a:lnTo>
                  <a:pt x="174279" y="47916"/>
                </a:lnTo>
                <a:lnTo>
                  <a:pt x="168580" y="53940"/>
                </a:lnTo>
                <a:lnTo>
                  <a:pt x="163822" y="57833"/>
                </a:lnTo>
                <a:lnTo>
                  <a:pt x="157792" y="62333"/>
                </a:lnTo>
                <a:lnTo>
                  <a:pt x="150915" y="67238"/>
                </a:lnTo>
                <a:lnTo>
                  <a:pt x="144425" y="72413"/>
                </a:lnTo>
                <a:lnTo>
                  <a:pt x="138194" y="77768"/>
                </a:lnTo>
                <a:lnTo>
                  <a:pt x="132134" y="83243"/>
                </a:lnTo>
                <a:lnTo>
                  <a:pt x="127142" y="88798"/>
                </a:lnTo>
                <a:lnTo>
                  <a:pt x="122861" y="94406"/>
                </a:lnTo>
                <a:lnTo>
                  <a:pt x="119055" y="100050"/>
                </a:lnTo>
                <a:lnTo>
                  <a:pt x="114613" y="105718"/>
                </a:lnTo>
                <a:lnTo>
                  <a:pt x="109746" y="111401"/>
                </a:lnTo>
                <a:lnTo>
                  <a:pt x="104597" y="117095"/>
                </a:lnTo>
                <a:lnTo>
                  <a:pt x="100211" y="122796"/>
                </a:lnTo>
                <a:lnTo>
                  <a:pt x="96335" y="128501"/>
                </a:lnTo>
                <a:lnTo>
                  <a:pt x="92799" y="134210"/>
                </a:lnTo>
                <a:lnTo>
                  <a:pt x="88536" y="139921"/>
                </a:lnTo>
                <a:lnTo>
                  <a:pt x="83789" y="145633"/>
                </a:lnTo>
                <a:lnTo>
                  <a:pt x="78719" y="151347"/>
                </a:lnTo>
                <a:lnTo>
                  <a:pt x="68007" y="162774"/>
                </a:lnTo>
                <a:lnTo>
                  <a:pt x="50158" y="181082"/>
                </a:lnTo>
                <a:lnTo>
                  <a:pt x="46774" y="185456"/>
                </a:lnTo>
                <a:lnTo>
                  <a:pt x="43565" y="190278"/>
                </a:lnTo>
                <a:lnTo>
                  <a:pt x="40473" y="195397"/>
                </a:lnTo>
                <a:lnTo>
                  <a:pt x="37460" y="199763"/>
                </a:lnTo>
                <a:lnTo>
                  <a:pt x="31572" y="207152"/>
                </a:lnTo>
                <a:lnTo>
                  <a:pt x="28668" y="209504"/>
                </a:lnTo>
                <a:lnTo>
                  <a:pt x="25780" y="211072"/>
                </a:lnTo>
                <a:lnTo>
                  <a:pt x="22902" y="212117"/>
                </a:lnTo>
                <a:lnTo>
                  <a:pt x="17164" y="215819"/>
                </a:lnTo>
                <a:lnTo>
                  <a:pt x="11438" y="220638"/>
                </a:lnTo>
                <a:lnTo>
                  <a:pt x="5719" y="225956"/>
                </a:lnTo>
                <a:lnTo>
                  <a:pt x="3813" y="228707"/>
                </a:lnTo>
                <a:lnTo>
                  <a:pt x="1130" y="236178"/>
                </a:lnTo>
                <a:lnTo>
                  <a:pt x="502" y="238260"/>
                </a:lnTo>
                <a:lnTo>
                  <a:pt x="100" y="245487"/>
                </a:lnTo>
                <a:lnTo>
                  <a:pt x="0" y="2484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407"/>
          <p:cNvSpPr/>
          <p:nvPr/>
        </p:nvSpPr>
        <p:spPr>
          <a:xfrm>
            <a:off x="637222" y="4646295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17145"/>
                </a:moveTo>
                <a:lnTo>
                  <a:pt x="4551" y="12594"/>
                </a:lnTo>
                <a:lnTo>
                  <a:pt x="6844" y="11253"/>
                </a:lnTo>
                <a:lnTo>
                  <a:pt x="9325" y="10359"/>
                </a:lnTo>
                <a:lnTo>
                  <a:pt x="11932" y="9763"/>
                </a:lnTo>
                <a:lnTo>
                  <a:pt x="14622" y="9366"/>
                </a:lnTo>
                <a:lnTo>
                  <a:pt x="20151" y="8925"/>
                </a:lnTo>
                <a:lnTo>
                  <a:pt x="28619" y="8677"/>
                </a:lnTo>
                <a:lnTo>
                  <a:pt x="46262" y="8603"/>
                </a:lnTo>
                <a:lnTo>
                  <a:pt x="52749" y="7640"/>
                </a:lnTo>
                <a:lnTo>
                  <a:pt x="58978" y="6046"/>
                </a:lnTo>
                <a:lnTo>
                  <a:pt x="65036" y="4030"/>
                </a:lnTo>
                <a:lnTo>
                  <a:pt x="70980" y="2687"/>
                </a:lnTo>
                <a:lnTo>
                  <a:pt x="76847" y="1791"/>
                </a:lnTo>
                <a:lnTo>
                  <a:pt x="82664" y="1194"/>
                </a:lnTo>
                <a:lnTo>
                  <a:pt x="89399" y="796"/>
                </a:lnTo>
                <a:lnTo>
                  <a:pt x="104503" y="353"/>
                </a:lnTo>
                <a:lnTo>
                  <a:pt x="126652" y="70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408"/>
          <p:cNvSpPr/>
          <p:nvPr/>
        </p:nvSpPr>
        <p:spPr>
          <a:xfrm>
            <a:off x="688657" y="4723447"/>
            <a:ext cx="291466" cy="8574"/>
          </a:xfrm>
          <a:custGeom>
            <a:avLst/>
            <a:gdLst/>
            <a:ahLst/>
            <a:cxnLst/>
            <a:rect l="0" t="0" r="0" b="0"/>
            <a:pathLst>
              <a:path w="291466" h="8574">
                <a:moveTo>
                  <a:pt x="0" y="0"/>
                </a:moveTo>
                <a:lnTo>
                  <a:pt x="198508" y="0"/>
                </a:lnTo>
                <a:lnTo>
                  <a:pt x="205681" y="953"/>
                </a:lnTo>
                <a:lnTo>
                  <a:pt x="212368" y="2540"/>
                </a:lnTo>
                <a:lnTo>
                  <a:pt x="218731" y="4551"/>
                </a:lnTo>
                <a:lnTo>
                  <a:pt x="224878" y="5892"/>
                </a:lnTo>
                <a:lnTo>
                  <a:pt x="230881" y="6785"/>
                </a:lnTo>
                <a:lnTo>
                  <a:pt x="236788" y="7381"/>
                </a:lnTo>
                <a:lnTo>
                  <a:pt x="241679" y="7778"/>
                </a:lnTo>
                <a:lnTo>
                  <a:pt x="245892" y="8043"/>
                </a:lnTo>
                <a:lnTo>
                  <a:pt x="249653" y="8219"/>
                </a:lnTo>
                <a:lnTo>
                  <a:pt x="258912" y="8416"/>
                </a:lnTo>
                <a:lnTo>
                  <a:pt x="29146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409"/>
          <p:cNvSpPr/>
          <p:nvPr/>
        </p:nvSpPr>
        <p:spPr>
          <a:xfrm>
            <a:off x="1178491" y="4423410"/>
            <a:ext cx="187394" cy="497206"/>
          </a:xfrm>
          <a:custGeom>
            <a:avLst/>
            <a:gdLst/>
            <a:ahLst/>
            <a:cxnLst/>
            <a:rect l="0" t="0" r="0" b="0"/>
            <a:pathLst>
              <a:path w="187394" h="497206">
                <a:moveTo>
                  <a:pt x="93096" y="0"/>
                </a:moveTo>
                <a:lnTo>
                  <a:pt x="101315" y="0"/>
                </a:lnTo>
                <a:lnTo>
                  <a:pt x="97013" y="4551"/>
                </a:lnTo>
                <a:lnTo>
                  <a:pt x="95707" y="6844"/>
                </a:lnTo>
                <a:lnTo>
                  <a:pt x="94257" y="11931"/>
                </a:lnTo>
                <a:lnTo>
                  <a:pt x="92917" y="13669"/>
                </a:lnTo>
                <a:lnTo>
                  <a:pt x="91072" y="14828"/>
                </a:lnTo>
                <a:lnTo>
                  <a:pt x="88889" y="15600"/>
                </a:lnTo>
                <a:lnTo>
                  <a:pt x="86481" y="18020"/>
                </a:lnTo>
                <a:lnTo>
                  <a:pt x="78542" y="29575"/>
                </a:lnTo>
                <a:lnTo>
                  <a:pt x="72975" y="36322"/>
                </a:lnTo>
                <a:lnTo>
                  <a:pt x="67326" y="45036"/>
                </a:lnTo>
                <a:lnTo>
                  <a:pt x="62593" y="54305"/>
                </a:lnTo>
                <a:lnTo>
                  <a:pt x="58975" y="65832"/>
                </a:lnTo>
                <a:lnTo>
                  <a:pt x="54754" y="75613"/>
                </a:lnTo>
                <a:lnTo>
                  <a:pt x="49702" y="86311"/>
                </a:lnTo>
                <a:lnTo>
                  <a:pt x="30200" y="125764"/>
                </a:lnTo>
                <a:lnTo>
                  <a:pt x="27042" y="137175"/>
                </a:lnTo>
                <a:lnTo>
                  <a:pt x="24686" y="149549"/>
                </a:lnTo>
                <a:lnTo>
                  <a:pt x="20464" y="164573"/>
                </a:lnTo>
                <a:lnTo>
                  <a:pt x="17953" y="178236"/>
                </a:lnTo>
                <a:lnTo>
                  <a:pt x="15884" y="191611"/>
                </a:lnTo>
                <a:lnTo>
                  <a:pt x="11789" y="207080"/>
                </a:lnTo>
                <a:lnTo>
                  <a:pt x="9335" y="220940"/>
                </a:lnTo>
                <a:lnTo>
                  <a:pt x="8244" y="234403"/>
                </a:lnTo>
                <a:lnTo>
                  <a:pt x="7759" y="249912"/>
                </a:lnTo>
                <a:lnTo>
                  <a:pt x="7486" y="274707"/>
                </a:lnTo>
                <a:lnTo>
                  <a:pt x="4882" y="289097"/>
                </a:lnTo>
                <a:lnTo>
                  <a:pt x="1502" y="302795"/>
                </a:lnTo>
                <a:lnTo>
                  <a:pt x="601" y="310448"/>
                </a:lnTo>
                <a:lnTo>
                  <a:pt x="0" y="318408"/>
                </a:lnTo>
                <a:lnTo>
                  <a:pt x="1872" y="332332"/>
                </a:lnTo>
                <a:lnTo>
                  <a:pt x="4927" y="344871"/>
                </a:lnTo>
                <a:lnTo>
                  <a:pt x="6285" y="356793"/>
                </a:lnTo>
                <a:lnTo>
                  <a:pt x="6888" y="368442"/>
                </a:lnTo>
                <a:lnTo>
                  <a:pt x="7049" y="374215"/>
                </a:lnTo>
                <a:lnTo>
                  <a:pt x="9768" y="385710"/>
                </a:lnTo>
                <a:lnTo>
                  <a:pt x="14151" y="397169"/>
                </a:lnTo>
                <a:lnTo>
                  <a:pt x="19274" y="408612"/>
                </a:lnTo>
                <a:lnTo>
                  <a:pt x="22927" y="413378"/>
                </a:lnTo>
                <a:lnTo>
                  <a:pt x="27266" y="417508"/>
                </a:lnTo>
                <a:lnTo>
                  <a:pt x="32065" y="421213"/>
                </a:lnTo>
                <a:lnTo>
                  <a:pt x="36216" y="425589"/>
                </a:lnTo>
                <a:lnTo>
                  <a:pt x="39936" y="430411"/>
                </a:lnTo>
                <a:lnTo>
                  <a:pt x="43368" y="435530"/>
                </a:lnTo>
                <a:lnTo>
                  <a:pt x="47562" y="439896"/>
                </a:lnTo>
                <a:lnTo>
                  <a:pt x="52262" y="443759"/>
                </a:lnTo>
                <a:lnTo>
                  <a:pt x="57301" y="447287"/>
                </a:lnTo>
                <a:lnTo>
                  <a:pt x="62565" y="450591"/>
                </a:lnTo>
                <a:lnTo>
                  <a:pt x="67980" y="453747"/>
                </a:lnTo>
                <a:lnTo>
                  <a:pt x="73494" y="456802"/>
                </a:lnTo>
                <a:lnTo>
                  <a:pt x="84702" y="462738"/>
                </a:lnTo>
                <a:lnTo>
                  <a:pt x="90357" y="465655"/>
                </a:lnTo>
                <a:lnTo>
                  <a:pt x="96985" y="468551"/>
                </a:lnTo>
                <a:lnTo>
                  <a:pt x="104261" y="471435"/>
                </a:lnTo>
                <a:lnTo>
                  <a:pt x="111969" y="474310"/>
                </a:lnTo>
                <a:lnTo>
                  <a:pt x="118061" y="477179"/>
                </a:lnTo>
                <a:lnTo>
                  <a:pt x="123074" y="480044"/>
                </a:lnTo>
                <a:lnTo>
                  <a:pt x="127369" y="482907"/>
                </a:lnTo>
                <a:lnTo>
                  <a:pt x="132137" y="484815"/>
                </a:lnTo>
                <a:lnTo>
                  <a:pt x="137221" y="486088"/>
                </a:lnTo>
                <a:lnTo>
                  <a:pt x="142515" y="486936"/>
                </a:lnTo>
                <a:lnTo>
                  <a:pt x="146997" y="487501"/>
                </a:lnTo>
                <a:lnTo>
                  <a:pt x="150938" y="487878"/>
                </a:lnTo>
                <a:lnTo>
                  <a:pt x="154517" y="488129"/>
                </a:lnTo>
                <a:lnTo>
                  <a:pt x="157856" y="489249"/>
                </a:lnTo>
                <a:lnTo>
                  <a:pt x="161034" y="490949"/>
                </a:lnTo>
                <a:lnTo>
                  <a:pt x="164106" y="493034"/>
                </a:lnTo>
                <a:lnTo>
                  <a:pt x="167106" y="494424"/>
                </a:lnTo>
                <a:lnTo>
                  <a:pt x="170058" y="495351"/>
                </a:lnTo>
                <a:lnTo>
                  <a:pt x="175879" y="496381"/>
                </a:lnTo>
                <a:lnTo>
                  <a:pt x="181641" y="496838"/>
                </a:lnTo>
                <a:lnTo>
                  <a:pt x="187393" y="4972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410"/>
          <p:cNvSpPr/>
          <p:nvPr/>
        </p:nvSpPr>
        <p:spPr>
          <a:xfrm>
            <a:off x="1374457" y="4672012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4551" y="34290"/>
                </a:lnTo>
                <a:lnTo>
                  <a:pt x="5891" y="33338"/>
                </a:lnTo>
                <a:lnTo>
                  <a:pt x="6785" y="31750"/>
                </a:lnTo>
                <a:lnTo>
                  <a:pt x="8220" y="26909"/>
                </a:lnTo>
                <a:lnTo>
                  <a:pt x="9290" y="26512"/>
                </a:lnTo>
                <a:lnTo>
                  <a:pt x="13019" y="26071"/>
                </a:lnTo>
                <a:lnTo>
                  <a:pt x="15922" y="25822"/>
                </a:lnTo>
                <a:lnTo>
                  <a:pt x="17282" y="24835"/>
                </a:lnTo>
                <a:lnTo>
                  <a:pt x="19142" y="23225"/>
                </a:lnTo>
                <a:lnTo>
                  <a:pt x="21334" y="21198"/>
                </a:lnTo>
                <a:lnTo>
                  <a:pt x="23747" y="19847"/>
                </a:lnTo>
                <a:lnTo>
                  <a:pt x="26309" y="18947"/>
                </a:lnTo>
                <a:lnTo>
                  <a:pt x="28969" y="18346"/>
                </a:lnTo>
                <a:lnTo>
                  <a:pt x="31695" y="17946"/>
                </a:lnTo>
                <a:lnTo>
                  <a:pt x="34465" y="17679"/>
                </a:lnTo>
                <a:lnTo>
                  <a:pt x="37264" y="17501"/>
                </a:lnTo>
                <a:lnTo>
                  <a:pt x="47994" y="17303"/>
                </a:lnTo>
                <a:lnTo>
                  <a:pt x="54856" y="17251"/>
                </a:lnTo>
                <a:lnTo>
                  <a:pt x="60383" y="16263"/>
                </a:lnTo>
                <a:lnTo>
                  <a:pt x="65020" y="14652"/>
                </a:lnTo>
                <a:lnTo>
                  <a:pt x="69065" y="12626"/>
                </a:lnTo>
                <a:lnTo>
                  <a:pt x="73665" y="11275"/>
                </a:lnTo>
                <a:lnTo>
                  <a:pt x="78638" y="10374"/>
                </a:lnTo>
                <a:lnTo>
                  <a:pt x="83858" y="9773"/>
                </a:lnTo>
                <a:lnTo>
                  <a:pt x="89243" y="9373"/>
                </a:lnTo>
                <a:lnTo>
                  <a:pt x="94738" y="9106"/>
                </a:lnTo>
                <a:lnTo>
                  <a:pt x="109033" y="8730"/>
                </a:lnTo>
                <a:lnTo>
                  <a:pt x="112693" y="8678"/>
                </a:lnTo>
                <a:lnTo>
                  <a:pt x="116087" y="7691"/>
                </a:lnTo>
                <a:lnTo>
                  <a:pt x="119301" y="6079"/>
                </a:lnTo>
                <a:lnTo>
                  <a:pt x="122396" y="4053"/>
                </a:lnTo>
                <a:lnTo>
                  <a:pt x="125413" y="2702"/>
                </a:lnTo>
                <a:lnTo>
                  <a:pt x="128376" y="1801"/>
                </a:lnTo>
                <a:lnTo>
                  <a:pt x="131304" y="1201"/>
                </a:lnTo>
                <a:lnTo>
                  <a:pt x="135161" y="801"/>
                </a:lnTo>
                <a:lnTo>
                  <a:pt x="139637" y="534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411"/>
          <p:cNvSpPr/>
          <p:nvPr/>
        </p:nvSpPr>
        <p:spPr>
          <a:xfrm>
            <a:off x="1640215" y="4534852"/>
            <a:ext cx="188586" cy="102871"/>
          </a:xfrm>
          <a:custGeom>
            <a:avLst/>
            <a:gdLst/>
            <a:ahLst/>
            <a:cxnLst/>
            <a:rect l="0" t="0" r="0" b="0"/>
            <a:pathLst>
              <a:path w="188586" h="102871">
                <a:moveTo>
                  <a:pt x="17135" y="0"/>
                </a:moveTo>
                <a:lnTo>
                  <a:pt x="25676" y="0"/>
                </a:lnTo>
                <a:lnTo>
                  <a:pt x="25706" y="12770"/>
                </a:lnTo>
                <a:lnTo>
                  <a:pt x="24754" y="15181"/>
                </a:lnTo>
                <a:lnTo>
                  <a:pt x="23167" y="17741"/>
                </a:lnTo>
                <a:lnTo>
                  <a:pt x="21156" y="20400"/>
                </a:lnTo>
                <a:lnTo>
                  <a:pt x="19815" y="23125"/>
                </a:lnTo>
                <a:lnTo>
                  <a:pt x="18922" y="25894"/>
                </a:lnTo>
                <a:lnTo>
                  <a:pt x="18326" y="28693"/>
                </a:lnTo>
                <a:lnTo>
                  <a:pt x="16976" y="31511"/>
                </a:lnTo>
                <a:lnTo>
                  <a:pt x="15124" y="34342"/>
                </a:lnTo>
                <a:lnTo>
                  <a:pt x="12937" y="37182"/>
                </a:lnTo>
                <a:lnTo>
                  <a:pt x="11478" y="40028"/>
                </a:lnTo>
                <a:lnTo>
                  <a:pt x="10506" y="42878"/>
                </a:lnTo>
                <a:lnTo>
                  <a:pt x="9858" y="45731"/>
                </a:lnTo>
                <a:lnTo>
                  <a:pt x="8473" y="48584"/>
                </a:lnTo>
                <a:lnTo>
                  <a:pt x="6598" y="51440"/>
                </a:lnTo>
                <a:lnTo>
                  <a:pt x="4395" y="54296"/>
                </a:lnTo>
                <a:lnTo>
                  <a:pt x="2926" y="57152"/>
                </a:lnTo>
                <a:lnTo>
                  <a:pt x="1948" y="60009"/>
                </a:lnTo>
                <a:lnTo>
                  <a:pt x="376" y="66888"/>
                </a:lnTo>
                <a:lnTo>
                  <a:pt x="247" y="68404"/>
                </a:lnTo>
                <a:lnTo>
                  <a:pt x="161" y="70368"/>
                </a:lnTo>
                <a:lnTo>
                  <a:pt x="66" y="75089"/>
                </a:lnTo>
                <a:lnTo>
                  <a:pt x="0" y="84136"/>
                </a:lnTo>
                <a:lnTo>
                  <a:pt x="949" y="84666"/>
                </a:lnTo>
                <a:lnTo>
                  <a:pt x="4543" y="85255"/>
                </a:lnTo>
                <a:lnTo>
                  <a:pt x="6835" y="86364"/>
                </a:lnTo>
                <a:lnTo>
                  <a:pt x="9316" y="88056"/>
                </a:lnTo>
                <a:lnTo>
                  <a:pt x="11922" y="90137"/>
                </a:lnTo>
                <a:lnTo>
                  <a:pt x="14612" y="91524"/>
                </a:lnTo>
                <a:lnTo>
                  <a:pt x="20141" y="93065"/>
                </a:lnTo>
                <a:lnTo>
                  <a:pt x="22949" y="94428"/>
                </a:lnTo>
                <a:lnTo>
                  <a:pt x="25773" y="96290"/>
                </a:lnTo>
                <a:lnTo>
                  <a:pt x="28609" y="98483"/>
                </a:lnTo>
                <a:lnTo>
                  <a:pt x="32404" y="99945"/>
                </a:lnTo>
                <a:lnTo>
                  <a:pt x="36839" y="100921"/>
                </a:lnTo>
                <a:lnTo>
                  <a:pt x="41701" y="101570"/>
                </a:lnTo>
                <a:lnTo>
                  <a:pt x="46847" y="102004"/>
                </a:lnTo>
                <a:lnTo>
                  <a:pt x="52183" y="102292"/>
                </a:lnTo>
                <a:lnTo>
                  <a:pt x="63191" y="102613"/>
                </a:lnTo>
                <a:lnTo>
                  <a:pt x="102879" y="102855"/>
                </a:lnTo>
                <a:lnTo>
                  <a:pt x="188585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412"/>
          <p:cNvSpPr/>
          <p:nvPr/>
        </p:nvSpPr>
        <p:spPr>
          <a:xfrm>
            <a:off x="1820258" y="4526279"/>
            <a:ext cx="34260" cy="308612"/>
          </a:xfrm>
          <a:custGeom>
            <a:avLst/>
            <a:gdLst/>
            <a:ahLst/>
            <a:cxnLst/>
            <a:rect l="0" t="0" r="0" b="0"/>
            <a:pathLst>
              <a:path w="34260" h="308612">
                <a:moveTo>
                  <a:pt x="34259" y="0"/>
                </a:moveTo>
                <a:lnTo>
                  <a:pt x="23229" y="0"/>
                </a:lnTo>
                <a:lnTo>
                  <a:pt x="25201" y="0"/>
                </a:lnTo>
                <a:lnTo>
                  <a:pt x="20652" y="0"/>
                </a:lnTo>
                <a:lnTo>
                  <a:pt x="24835" y="0"/>
                </a:lnTo>
                <a:lnTo>
                  <a:pt x="25119" y="953"/>
                </a:lnTo>
                <a:lnTo>
                  <a:pt x="25434" y="4552"/>
                </a:lnTo>
                <a:lnTo>
                  <a:pt x="24566" y="6844"/>
                </a:lnTo>
                <a:lnTo>
                  <a:pt x="23034" y="9325"/>
                </a:lnTo>
                <a:lnTo>
                  <a:pt x="21061" y="11932"/>
                </a:lnTo>
                <a:lnTo>
                  <a:pt x="19745" y="14623"/>
                </a:lnTo>
                <a:lnTo>
                  <a:pt x="18868" y="17368"/>
                </a:lnTo>
                <a:lnTo>
                  <a:pt x="17893" y="23912"/>
                </a:lnTo>
                <a:lnTo>
                  <a:pt x="17461" y="33170"/>
                </a:lnTo>
                <a:lnTo>
                  <a:pt x="16392" y="37354"/>
                </a:lnTo>
                <a:lnTo>
                  <a:pt x="14728" y="41095"/>
                </a:lnTo>
                <a:lnTo>
                  <a:pt x="12666" y="44542"/>
                </a:lnTo>
                <a:lnTo>
                  <a:pt x="11291" y="48745"/>
                </a:lnTo>
                <a:lnTo>
                  <a:pt x="10375" y="53452"/>
                </a:lnTo>
                <a:lnTo>
                  <a:pt x="9763" y="58495"/>
                </a:lnTo>
                <a:lnTo>
                  <a:pt x="9356" y="63762"/>
                </a:lnTo>
                <a:lnTo>
                  <a:pt x="9084" y="69178"/>
                </a:lnTo>
                <a:lnTo>
                  <a:pt x="8783" y="80276"/>
                </a:lnTo>
                <a:lnTo>
                  <a:pt x="8543" y="156930"/>
                </a:lnTo>
                <a:lnTo>
                  <a:pt x="8542" y="202874"/>
                </a:lnTo>
                <a:lnTo>
                  <a:pt x="7589" y="208592"/>
                </a:lnTo>
                <a:lnTo>
                  <a:pt x="6001" y="214309"/>
                </a:lnTo>
                <a:lnTo>
                  <a:pt x="3991" y="220025"/>
                </a:lnTo>
                <a:lnTo>
                  <a:pt x="2650" y="225741"/>
                </a:lnTo>
                <a:lnTo>
                  <a:pt x="1756" y="231457"/>
                </a:lnTo>
                <a:lnTo>
                  <a:pt x="1161" y="237172"/>
                </a:lnTo>
                <a:lnTo>
                  <a:pt x="499" y="246063"/>
                </a:lnTo>
                <a:lnTo>
                  <a:pt x="204" y="253189"/>
                </a:lnTo>
                <a:lnTo>
                  <a:pt x="39" y="262556"/>
                </a:lnTo>
                <a:lnTo>
                  <a:pt x="0" y="268457"/>
                </a:lnTo>
                <a:lnTo>
                  <a:pt x="942" y="271364"/>
                </a:lnTo>
                <a:lnTo>
                  <a:pt x="2523" y="274255"/>
                </a:lnTo>
                <a:lnTo>
                  <a:pt x="4529" y="277134"/>
                </a:lnTo>
                <a:lnTo>
                  <a:pt x="5866" y="280007"/>
                </a:lnTo>
                <a:lnTo>
                  <a:pt x="6758" y="282874"/>
                </a:lnTo>
                <a:lnTo>
                  <a:pt x="7749" y="288599"/>
                </a:lnTo>
                <a:lnTo>
                  <a:pt x="8306" y="297178"/>
                </a:lnTo>
                <a:lnTo>
                  <a:pt x="8542" y="308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413"/>
          <p:cNvSpPr/>
          <p:nvPr/>
        </p:nvSpPr>
        <p:spPr>
          <a:xfrm>
            <a:off x="1957387" y="4817745"/>
            <a:ext cx="34281" cy="171451"/>
          </a:xfrm>
          <a:custGeom>
            <a:avLst/>
            <a:gdLst/>
            <a:ahLst/>
            <a:cxnLst/>
            <a:rect l="0" t="0" r="0" b="0"/>
            <a:pathLst>
              <a:path w="34281" h="171451">
                <a:moveTo>
                  <a:pt x="0" y="0"/>
                </a:moveTo>
                <a:lnTo>
                  <a:pt x="12770" y="12770"/>
                </a:lnTo>
                <a:lnTo>
                  <a:pt x="14228" y="15181"/>
                </a:lnTo>
                <a:lnTo>
                  <a:pt x="15201" y="17740"/>
                </a:lnTo>
                <a:lnTo>
                  <a:pt x="15849" y="20399"/>
                </a:lnTo>
                <a:lnTo>
                  <a:pt x="17233" y="23125"/>
                </a:lnTo>
                <a:lnTo>
                  <a:pt x="19109" y="25894"/>
                </a:lnTo>
                <a:lnTo>
                  <a:pt x="21312" y="28693"/>
                </a:lnTo>
                <a:lnTo>
                  <a:pt x="22780" y="31511"/>
                </a:lnTo>
                <a:lnTo>
                  <a:pt x="23759" y="34342"/>
                </a:lnTo>
                <a:lnTo>
                  <a:pt x="24412" y="37182"/>
                </a:lnTo>
                <a:lnTo>
                  <a:pt x="25800" y="40980"/>
                </a:lnTo>
                <a:lnTo>
                  <a:pt x="27677" y="45417"/>
                </a:lnTo>
                <a:lnTo>
                  <a:pt x="29882" y="50281"/>
                </a:lnTo>
                <a:lnTo>
                  <a:pt x="31351" y="54476"/>
                </a:lnTo>
                <a:lnTo>
                  <a:pt x="32331" y="58224"/>
                </a:lnTo>
                <a:lnTo>
                  <a:pt x="32984" y="61676"/>
                </a:lnTo>
                <a:lnTo>
                  <a:pt x="33419" y="65882"/>
                </a:lnTo>
                <a:lnTo>
                  <a:pt x="33709" y="70591"/>
                </a:lnTo>
                <a:lnTo>
                  <a:pt x="34032" y="80904"/>
                </a:lnTo>
                <a:lnTo>
                  <a:pt x="34267" y="108487"/>
                </a:lnTo>
                <a:lnTo>
                  <a:pt x="34280" y="118384"/>
                </a:lnTo>
                <a:lnTo>
                  <a:pt x="33331" y="122737"/>
                </a:lnTo>
                <a:lnTo>
                  <a:pt x="31746" y="126593"/>
                </a:lnTo>
                <a:lnTo>
                  <a:pt x="29736" y="130115"/>
                </a:lnTo>
                <a:lnTo>
                  <a:pt x="28397" y="133415"/>
                </a:lnTo>
                <a:lnTo>
                  <a:pt x="27503" y="136569"/>
                </a:lnTo>
                <a:lnTo>
                  <a:pt x="26908" y="139623"/>
                </a:lnTo>
                <a:lnTo>
                  <a:pt x="26511" y="142612"/>
                </a:lnTo>
                <a:lnTo>
                  <a:pt x="26247" y="145557"/>
                </a:lnTo>
                <a:lnTo>
                  <a:pt x="26070" y="148473"/>
                </a:lnTo>
                <a:lnTo>
                  <a:pt x="25874" y="154253"/>
                </a:lnTo>
                <a:lnTo>
                  <a:pt x="25727" y="162372"/>
                </a:lnTo>
                <a:lnTo>
                  <a:pt x="25717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414"/>
          <p:cNvSpPr/>
          <p:nvPr/>
        </p:nvSpPr>
        <p:spPr>
          <a:xfrm>
            <a:off x="2043143" y="4723447"/>
            <a:ext cx="162847" cy="34183"/>
          </a:xfrm>
          <a:custGeom>
            <a:avLst/>
            <a:gdLst/>
            <a:ahLst/>
            <a:cxnLst/>
            <a:rect l="0" t="0" r="0" b="0"/>
            <a:pathLst>
              <a:path w="162847" h="34183">
                <a:moveTo>
                  <a:pt x="8541" y="0"/>
                </a:moveTo>
                <a:lnTo>
                  <a:pt x="0" y="0"/>
                </a:lnTo>
                <a:lnTo>
                  <a:pt x="4529" y="0"/>
                </a:lnTo>
                <a:lnTo>
                  <a:pt x="6819" y="953"/>
                </a:lnTo>
                <a:lnTo>
                  <a:pt x="9298" y="2540"/>
                </a:lnTo>
                <a:lnTo>
                  <a:pt x="15570" y="7381"/>
                </a:lnTo>
                <a:lnTo>
                  <a:pt x="17990" y="8731"/>
                </a:lnTo>
                <a:lnTo>
                  <a:pt x="25758" y="12770"/>
                </a:lnTo>
                <a:lnTo>
                  <a:pt x="29544" y="14229"/>
                </a:lnTo>
                <a:lnTo>
                  <a:pt x="33021" y="15201"/>
                </a:lnTo>
                <a:lnTo>
                  <a:pt x="36291" y="15849"/>
                </a:lnTo>
                <a:lnTo>
                  <a:pt x="40376" y="17234"/>
                </a:lnTo>
                <a:lnTo>
                  <a:pt x="45005" y="19109"/>
                </a:lnTo>
                <a:lnTo>
                  <a:pt x="49995" y="21312"/>
                </a:lnTo>
                <a:lnTo>
                  <a:pt x="56180" y="22781"/>
                </a:lnTo>
                <a:lnTo>
                  <a:pt x="63160" y="23760"/>
                </a:lnTo>
                <a:lnTo>
                  <a:pt x="76631" y="24848"/>
                </a:lnTo>
                <a:lnTo>
                  <a:pt x="85794" y="25331"/>
                </a:lnTo>
                <a:lnTo>
                  <a:pt x="91476" y="26413"/>
                </a:lnTo>
                <a:lnTo>
                  <a:pt x="98121" y="28086"/>
                </a:lnTo>
                <a:lnTo>
                  <a:pt x="105408" y="30154"/>
                </a:lnTo>
                <a:lnTo>
                  <a:pt x="111219" y="31533"/>
                </a:lnTo>
                <a:lnTo>
                  <a:pt x="116046" y="32452"/>
                </a:lnTo>
                <a:lnTo>
                  <a:pt x="120216" y="33065"/>
                </a:lnTo>
                <a:lnTo>
                  <a:pt x="123949" y="33473"/>
                </a:lnTo>
                <a:lnTo>
                  <a:pt x="127390" y="33745"/>
                </a:lnTo>
                <a:lnTo>
                  <a:pt x="130636" y="33927"/>
                </a:lnTo>
                <a:lnTo>
                  <a:pt x="139323" y="34129"/>
                </a:lnTo>
                <a:lnTo>
                  <a:pt x="144307" y="34182"/>
                </a:lnTo>
                <a:lnTo>
                  <a:pt x="147629" y="33266"/>
                </a:lnTo>
                <a:lnTo>
                  <a:pt x="149844" y="31702"/>
                </a:lnTo>
                <a:lnTo>
                  <a:pt x="151321" y="29708"/>
                </a:lnTo>
                <a:lnTo>
                  <a:pt x="153258" y="28378"/>
                </a:lnTo>
                <a:lnTo>
                  <a:pt x="155501" y="27491"/>
                </a:lnTo>
                <a:lnTo>
                  <a:pt x="162846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415"/>
          <p:cNvSpPr/>
          <p:nvPr/>
        </p:nvSpPr>
        <p:spPr>
          <a:xfrm>
            <a:off x="2180272" y="4553224"/>
            <a:ext cx="299489" cy="255949"/>
          </a:xfrm>
          <a:custGeom>
            <a:avLst/>
            <a:gdLst/>
            <a:ahLst/>
            <a:cxnLst/>
            <a:rect l="0" t="0" r="0" b="0"/>
            <a:pathLst>
              <a:path w="299489" h="255949">
                <a:moveTo>
                  <a:pt x="0" y="41636"/>
                </a:moveTo>
                <a:lnTo>
                  <a:pt x="4551" y="37085"/>
                </a:lnTo>
                <a:lnTo>
                  <a:pt x="6844" y="35744"/>
                </a:lnTo>
                <a:lnTo>
                  <a:pt x="11932" y="34254"/>
                </a:lnTo>
                <a:lnTo>
                  <a:pt x="13669" y="32905"/>
                </a:lnTo>
                <a:lnTo>
                  <a:pt x="14828" y="31053"/>
                </a:lnTo>
                <a:lnTo>
                  <a:pt x="15600" y="28865"/>
                </a:lnTo>
                <a:lnTo>
                  <a:pt x="18020" y="26455"/>
                </a:lnTo>
                <a:lnTo>
                  <a:pt x="25789" y="21236"/>
                </a:lnTo>
                <a:lnTo>
                  <a:pt x="33052" y="18281"/>
                </a:lnTo>
                <a:lnTo>
                  <a:pt x="40407" y="16016"/>
                </a:lnTo>
                <a:lnTo>
                  <a:pt x="45036" y="14078"/>
                </a:lnTo>
                <a:lnTo>
                  <a:pt x="50026" y="11834"/>
                </a:lnTo>
                <a:lnTo>
                  <a:pt x="55258" y="10338"/>
                </a:lnTo>
                <a:lnTo>
                  <a:pt x="60651" y="9341"/>
                </a:lnTo>
                <a:lnTo>
                  <a:pt x="66152" y="8676"/>
                </a:lnTo>
                <a:lnTo>
                  <a:pt x="71724" y="8232"/>
                </a:lnTo>
                <a:lnTo>
                  <a:pt x="77343" y="7937"/>
                </a:lnTo>
                <a:lnTo>
                  <a:pt x="82995" y="7740"/>
                </a:lnTo>
                <a:lnTo>
                  <a:pt x="89620" y="6656"/>
                </a:lnTo>
                <a:lnTo>
                  <a:pt x="96894" y="4981"/>
                </a:lnTo>
                <a:lnTo>
                  <a:pt x="104601" y="2911"/>
                </a:lnTo>
                <a:lnTo>
                  <a:pt x="110692" y="1532"/>
                </a:lnTo>
                <a:lnTo>
                  <a:pt x="119999" y="0"/>
                </a:lnTo>
                <a:lnTo>
                  <a:pt x="124767" y="543"/>
                </a:lnTo>
                <a:lnTo>
                  <a:pt x="129850" y="1858"/>
                </a:lnTo>
                <a:lnTo>
                  <a:pt x="135144" y="3687"/>
                </a:lnTo>
                <a:lnTo>
                  <a:pt x="140579" y="4907"/>
                </a:lnTo>
                <a:lnTo>
                  <a:pt x="146107" y="5720"/>
                </a:lnTo>
                <a:lnTo>
                  <a:pt x="151697" y="6262"/>
                </a:lnTo>
                <a:lnTo>
                  <a:pt x="160448" y="6864"/>
                </a:lnTo>
                <a:lnTo>
                  <a:pt x="164116" y="7024"/>
                </a:lnTo>
                <a:lnTo>
                  <a:pt x="167513" y="8084"/>
                </a:lnTo>
                <a:lnTo>
                  <a:pt x="176845" y="13173"/>
                </a:lnTo>
                <a:lnTo>
                  <a:pt x="182738" y="14699"/>
                </a:lnTo>
                <a:lnTo>
                  <a:pt x="184690" y="16057"/>
                </a:lnTo>
                <a:lnTo>
                  <a:pt x="185992" y="17916"/>
                </a:lnTo>
                <a:lnTo>
                  <a:pt x="188081" y="23192"/>
                </a:lnTo>
                <a:lnTo>
                  <a:pt x="187300" y="24577"/>
                </a:lnTo>
                <a:lnTo>
                  <a:pt x="183892" y="28657"/>
                </a:lnTo>
                <a:lnTo>
                  <a:pt x="181650" y="30126"/>
                </a:lnTo>
                <a:lnTo>
                  <a:pt x="172990" y="33145"/>
                </a:lnTo>
                <a:lnTo>
                  <a:pt x="163880" y="37227"/>
                </a:lnTo>
                <a:lnTo>
                  <a:pt x="156020" y="42216"/>
                </a:lnTo>
                <a:lnTo>
                  <a:pt x="152591" y="44880"/>
                </a:lnTo>
                <a:lnTo>
                  <a:pt x="146241" y="47840"/>
                </a:lnTo>
                <a:lnTo>
                  <a:pt x="139291" y="49156"/>
                </a:lnTo>
                <a:lnTo>
                  <a:pt x="134771" y="49507"/>
                </a:lnTo>
                <a:lnTo>
                  <a:pt x="125620" y="49896"/>
                </a:lnTo>
                <a:lnTo>
                  <a:pt x="118379" y="50069"/>
                </a:lnTo>
                <a:lnTo>
                  <a:pt x="116067" y="51068"/>
                </a:lnTo>
                <a:lnTo>
                  <a:pt x="114525" y="52687"/>
                </a:lnTo>
                <a:lnTo>
                  <a:pt x="113498" y="54718"/>
                </a:lnTo>
                <a:lnTo>
                  <a:pt x="111860" y="56072"/>
                </a:lnTo>
                <a:lnTo>
                  <a:pt x="109816" y="56975"/>
                </a:lnTo>
                <a:lnTo>
                  <a:pt x="107500" y="57577"/>
                </a:lnTo>
                <a:lnTo>
                  <a:pt x="106909" y="58931"/>
                </a:lnTo>
                <a:lnTo>
                  <a:pt x="107468" y="60786"/>
                </a:lnTo>
                <a:lnTo>
                  <a:pt x="110657" y="66056"/>
                </a:lnTo>
                <a:lnTo>
                  <a:pt x="118131" y="73941"/>
                </a:lnTo>
                <a:lnTo>
                  <a:pt x="123305" y="79171"/>
                </a:lnTo>
                <a:lnTo>
                  <a:pt x="127923" y="80947"/>
                </a:lnTo>
                <a:lnTo>
                  <a:pt x="133860" y="82131"/>
                </a:lnTo>
                <a:lnTo>
                  <a:pt x="140675" y="82920"/>
                </a:lnTo>
                <a:lnTo>
                  <a:pt x="147123" y="84398"/>
                </a:lnTo>
                <a:lnTo>
                  <a:pt x="153327" y="86337"/>
                </a:lnTo>
                <a:lnTo>
                  <a:pt x="159368" y="88581"/>
                </a:lnTo>
                <a:lnTo>
                  <a:pt x="166253" y="91983"/>
                </a:lnTo>
                <a:lnTo>
                  <a:pt x="173700" y="96156"/>
                </a:lnTo>
                <a:lnTo>
                  <a:pt x="181523" y="100842"/>
                </a:lnTo>
                <a:lnTo>
                  <a:pt x="189595" y="104919"/>
                </a:lnTo>
                <a:lnTo>
                  <a:pt x="197834" y="108590"/>
                </a:lnTo>
                <a:lnTo>
                  <a:pt x="206184" y="111989"/>
                </a:lnTo>
                <a:lnTo>
                  <a:pt x="214609" y="115208"/>
                </a:lnTo>
                <a:lnTo>
                  <a:pt x="231589" y="121324"/>
                </a:lnTo>
                <a:lnTo>
                  <a:pt x="239165" y="125241"/>
                </a:lnTo>
                <a:lnTo>
                  <a:pt x="246121" y="129758"/>
                </a:lnTo>
                <a:lnTo>
                  <a:pt x="252663" y="134674"/>
                </a:lnTo>
                <a:lnTo>
                  <a:pt x="258930" y="138903"/>
                </a:lnTo>
                <a:lnTo>
                  <a:pt x="265012" y="142676"/>
                </a:lnTo>
                <a:lnTo>
                  <a:pt x="270972" y="146143"/>
                </a:lnTo>
                <a:lnTo>
                  <a:pt x="275898" y="150360"/>
                </a:lnTo>
                <a:lnTo>
                  <a:pt x="280134" y="155076"/>
                </a:lnTo>
                <a:lnTo>
                  <a:pt x="283911" y="160125"/>
                </a:lnTo>
                <a:lnTo>
                  <a:pt x="287382" y="164444"/>
                </a:lnTo>
                <a:lnTo>
                  <a:pt x="293778" y="171782"/>
                </a:lnTo>
                <a:lnTo>
                  <a:pt x="295864" y="176025"/>
                </a:lnTo>
                <a:lnTo>
                  <a:pt x="297256" y="180759"/>
                </a:lnTo>
                <a:lnTo>
                  <a:pt x="298183" y="185819"/>
                </a:lnTo>
                <a:lnTo>
                  <a:pt x="298801" y="191098"/>
                </a:lnTo>
                <a:lnTo>
                  <a:pt x="299213" y="196522"/>
                </a:lnTo>
                <a:lnTo>
                  <a:pt x="299488" y="202043"/>
                </a:lnTo>
                <a:lnTo>
                  <a:pt x="298719" y="206676"/>
                </a:lnTo>
                <a:lnTo>
                  <a:pt x="295324" y="214365"/>
                </a:lnTo>
                <a:lnTo>
                  <a:pt x="290640" y="220957"/>
                </a:lnTo>
                <a:lnTo>
                  <a:pt x="288058" y="224048"/>
                </a:lnTo>
                <a:lnTo>
                  <a:pt x="280108" y="230023"/>
                </a:lnTo>
                <a:lnTo>
                  <a:pt x="275321" y="232950"/>
                </a:lnTo>
                <a:lnTo>
                  <a:pt x="270225" y="235853"/>
                </a:lnTo>
                <a:lnTo>
                  <a:pt x="259482" y="241620"/>
                </a:lnTo>
                <a:lnTo>
                  <a:pt x="253951" y="243538"/>
                </a:lnTo>
                <a:lnTo>
                  <a:pt x="248358" y="244818"/>
                </a:lnTo>
                <a:lnTo>
                  <a:pt x="242725" y="245671"/>
                </a:lnTo>
                <a:lnTo>
                  <a:pt x="237064" y="247191"/>
                </a:lnTo>
                <a:lnTo>
                  <a:pt x="231385" y="249158"/>
                </a:lnTo>
                <a:lnTo>
                  <a:pt x="225694" y="251421"/>
                </a:lnTo>
                <a:lnTo>
                  <a:pt x="219043" y="252930"/>
                </a:lnTo>
                <a:lnTo>
                  <a:pt x="211751" y="253936"/>
                </a:lnTo>
                <a:lnTo>
                  <a:pt x="204032" y="254607"/>
                </a:lnTo>
                <a:lnTo>
                  <a:pt x="196981" y="255054"/>
                </a:lnTo>
                <a:lnTo>
                  <a:pt x="184067" y="255551"/>
                </a:lnTo>
                <a:lnTo>
                  <a:pt x="161207" y="255870"/>
                </a:lnTo>
                <a:lnTo>
                  <a:pt x="120015" y="2559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416"/>
          <p:cNvSpPr/>
          <p:nvPr/>
        </p:nvSpPr>
        <p:spPr>
          <a:xfrm>
            <a:off x="2471737" y="4483417"/>
            <a:ext cx="214124" cy="428626"/>
          </a:xfrm>
          <a:custGeom>
            <a:avLst/>
            <a:gdLst/>
            <a:ahLst/>
            <a:cxnLst/>
            <a:rect l="0" t="0" r="0" b="0"/>
            <a:pathLst>
              <a:path w="214124" h="428626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4622" y="5891"/>
                </a:lnTo>
                <a:lnTo>
                  <a:pt x="20151" y="7381"/>
                </a:lnTo>
                <a:lnTo>
                  <a:pt x="23912" y="8731"/>
                </a:lnTo>
                <a:lnTo>
                  <a:pt x="28324" y="10583"/>
                </a:lnTo>
                <a:lnTo>
                  <a:pt x="33170" y="12770"/>
                </a:lnTo>
                <a:lnTo>
                  <a:pt x="39258" y="15182"/>
                </a:lnTo>
                <a:lnTo>
                  <a:pt x="53643" y="20400"/>
                </a:lnTo>
                <a:lnTo>
                  <a:pt x="60527" y="23125"/>
                </a:lnTo>
                <a:lnTo>
                  <a:pt x="67021" y="25894"/>
                </a:lnTo>
                <a:lnTo>
                  <a:pt x="79317" y="31511"/>
                </a:lnTo>
                <a:lnTo>
                  <a:pt x="91132" y="37183"/>
                </a:lnTo>
                <a:lnTo>
                  <a:pt x="97902" y="40981"/>
                </a:lnTo>
                <a:lnTo>
                  <a:pt x="105273" y="45418"/>
                </a:lnTo>
                <a:lnTo>
                  <a:pt x="113044" y="50281"/>
                </a:lnTo>
                <a:lnTo>
                  <a:pt x="120131" y="55428"/>
                </a:lnTo>
                <a:lnTo>
                  <a:pt x="126760" y="60765"/>
                </a:lnTo>
                <a:lnTo>
                  <a:pt x="133084" y="66227"/>
                </a:lnTo>
                <a:lnTo>
                  <a:pt x="139205" y="72726"/>
                </a:lnTo>
                <a:lnTo>
                  <a:pt x="145191" y="79917"/>
                </a:lnTo>
                <a:lnTo>
                  <a:pt x="151086" y="87568"/>
                </a:lnTo>
                <a:lnTo>
                  <a:pt x="155969" y="94574"/>
                </a:lnTo>
                <a:lnTo>
                  <a:pt x="160177" y="101149"/>
                </a:lnTo>
                <a:lnTo>
                  <a:pt x="163935" y="107438"/>
                </a:lnTo>
                <a:lnTo>
                  <a:pt x="173190" y="122045"/>
                </a:lnTo>
                <a:lnTo>
                  <a:pt x="194654" y="154706"/>
                </a:lnTo>
                <a:lnTo>
                  <a:pt x="199302" y="164097"/>
                </a:lnTo>
                <a:lnTo>
                  <a:pt x="203353" y="174168"/>
                </a:lnTo>
                <a:lnTo>
                  <a:pt x="207006" y="184693"/>
                </a:lnTo>
                <a:lnTo>
                  <a:pt x="209441" y="194566"/>
                </a:lnTo>
                <a:lnTo>
                  <a:pt x="211065" y="204006"/>
                </a:lnTo>
                <a:lnTo>
                  <a:pt x="212148" y="213156"/>
                </a:lnTo>
                <a:lnTo>
                  <a:pt x="212869" y="222114"/>
                </a:lnTo>
                <a:lnTo>
                  <a:pt x="213350" y="230944"/>
                </a:lnTo>
                <a:lnTo>
                  <a:pt x="213885" y="248374"/>
                </a:lnTo>
                <a:lnTo>
                  <a:pt x="214123" y="265646"/>
                </a:lnTo>
                <a:lnTo>
                  <a:pt x="213233" y="274253"/>
                </a:lnTo>
                <a:lnTo>
                  <a:pt x="211688" y="282848"/>
                </a:lnTo>
                <a:lnTo>
                  <a:pt x="209705" y="291435"/>
                </a:lnTo>
                <a:lnTo>
                  <a:pt x="207431" y="299065"/>
                </a:lnTo>
                <a:lnTo>
                  <a:pt x="204962" y="306057"/>
                </a:lnTo>
                <a:lnTo>
                  <a:pt x="199679" y="318906"/>
                </a:lnTo>
                <a:lnTo>
                  <a:pt x="194156" y="330966"/>
                </a:lnTo>
                <a:lnTo>
                  <a:pt x="190397" y="336849"/>
                </a:lnTo>
                <a:lnTo>
                  <a:pt x="185987" y="342676"/>
                </a:lnTo>
                <a:lnTo>
                  <a:pt x="181141" y="348465"/>
                </a:lnTo>
                <a:lnTo>
                  <a:pt x="176006" y="354231"/>
                </a:lnTo>
                <a:lnTo>
                  <a:pt x="165220" y="365716"/>
                </a:lnTo>
                <a:lnTo>
                  <a:pt x="159677" y="370493"/>
                </a:lnTo>
                <a:lnTo>
                  <a:pt x="154076" y="374631"/>
                </a:lnTo>
                <a:lnTo>
                  <a:pt x="148437" y="378341"/>
                </a:lnTo>
                <a:lnTo>
                  <a:pt x="142773" y="381767"/>
                </a:lnTo>
                <a:lnTo>
                  <a:pt x="137092" y="385004"/>
                </a:lnTo>
                <a:lnTo>
                  <a:pt x="125700" y="391140"/>
                </a:lnTo>
                <a:lnTo>
                  <a:pt x="97151" y="405721"/>
                </a:lnTo>
                <a:lnTo>
                  <a:pt x="92390" y="407641"/>
                </a:lnTo>
                <a:lnTo>
                  <a:pt x="88263" y="408920"/>
                </a:lnTo>
                <a:lnTo>
                  <a:pt x="84560" y="409773"/>
                </a:lnTo>
                <a:lnTo>
                  <a:pt x="77905" y="413262"/>
                </a:lnTo>
                <a:lnTo>
                  <a:pt x="70422" y="418712"/>
                </a:lnTo>
                <a:lnTo>
                  <a:pt x="66859" y="419456"/>
                </a:lnTo>
                <a:lnTo>
                  <a:pt x="60409" y="420018"/>
                </a:lnTo>
                <a:lnTo>
                  <a:pt x="60007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417"/>
          <p:cNvSpPr/>
          <p:nvPr/>
        </p:nvSpPr>
        <p:spPr>
          <a:xfrm>
            <a:off x="2977514" y="4586287"/>
            <a:ext cx="394337" cy="265745"/>
          </a:xfrm>
          <a:custGeom>
            <a:avLst/>
            <a:gdLst/>
            <a:ahLst/>
            <a:cxnLst/>
            <a:rect l="0" t="0" r="0" b="0"/>
            <a:pathLst>
              <a:path w="394337" h="265745">
                <a:moveTo>
                  <a:pt x="0" y="0"/>
                </a:moveTo>
                <a:lnTo>
                  <a:pt x="0" y="7381"/>
                </a:lnTo>
                <a:lnTo>
                  <a:pt x="6786" y="15201"/>
                </a:lnTo>
                <a:lnTo>
                  <a:pt x="7381" y="15849"/>
                </a:lnTo>
                <a:lnTo>
                  <a:pt x="8043" y="21649"/>
                </a:lnTo>
                <a:lnTo>
                  <a:pt x="8338" y="29625"/>
                </a:lnTo>
                <a:lnTo>
                  <a:pt x="8503" y="39469"/>
                </a:lnTo>
                <a:lnTo>
                  <a:pt x="8542" y="45482"/>
                </a:lnTo>
                <a:lnTo>
                  <a:pt x="9505" y="49371"/>
                </a:lnTo>
                <a:lnTo>
                  <a:pt x="11099" y="53869"/>
                </a:lnTo>
                <a:lnTo>
                  <a:pt x="13115" y="58773"/>
                </a:lnTo>
                <a:lnTo>
                  <a:pt x="15354" y="66761"/>
                </a:lnTo>
                <a:lnTo>
                  <a:pt x="17302" y="74439"/>
                </a:lnTo>
                <a:lnTo>
                  <a:pt x="19155" y="79154"/>
                </a:lnTo>
                <a:lnTo>
                  <a:pt x="21343" y="84202"/>
                </a:lnTo>
                <a:lnTo>
                  <a:pt x="23773" y="92351"/>
                </a:lnTo>
                <a:lnTo>
                  <a:pt x="24854" y="100100"/>
                </a:lnTo>
                <a:lnTo>
                  <a:pt x="25142" y="104833"/>
                </a:lnTo>
                <a:lnTo>
                  <a:pt x="25462" y="114221"/>
                </a:lnTo>
                <a:lnTo>
                  <a:pt x="25604" y="121567"/>
                </a:lnTo>
                <a:lnTo>
                  <a:pt x="26595" y="125812"/>
                </a:lnTo>
                <a:lnTo>
                  <a:pt x="28207" y="130547"/>
                </a:lnTo>
                <a:lnTo>
                  <a:pt x="30235" y="135609"/>
                </a:lnTo>
                <a:lnTo>
                  <a:pt x="32488" y="143773"/>
                </a:lnTo>
                <a:lnTo>
                  <a:pt x="34442" y="151530"/>
                </a:lnTo>
                <a:lnTo>
                  <a:pt x="36297" y="156264"/>
                </a:lnTo>
                <a:lnTo>
                  <a:pt x="38485" y="161326"/>
                </a:lnTo>
                <a:lnTo>
                  <a:pt x="43457" y="169490"/>
                </a:lnTo>
                <a:lnTo>
                  <a:pt x="46117" y="173001"/>
                </a:lnTo>
                <a:lnTo>
                  <a:pt x="47890" y="177247"/>
                </a:lnTo>
                <a:lnTo>
                  <a:pt x="49071" y="181982"/>
                </a:lnTo>
                <a:lnTo>
                  <a:pt x="49859" y="187044"/>
                </a:lnTo>
                <a:lnTo>
                  <a:pt x="53275" y="195208"/>
                </a:lnTo>
                <a:lnTo>
                  <a:pt x="55519" y="198719"/>
                </a:lnTo>
                <a:lnTo>
                  <a:pt x="63093" y="205160"/>
                </a:lnTo>
                <a:lnTo>
                  <a:pt x="71857" y="211197"/>
                </a:lnTo>
                <a:lnTo>
                  <a:pt x="78926" y="217055"/>
                </a:lnTo>
                <a:lnTo>
                  <a:pt x="82145" y="220904"/>
                </a:lnTo>
                <a:lnTo>
                  <a:pt x="85244" y="225374"/>
                </a:lnTo>
                <a:lnTo>
                  <a:pt x="88262" y="230260"/>
                </a:lnTo>
                <a:lnTo>
                  <a:pt x="92179" y="233516"/>
                </a:lnTo>
                <a:lnTo>
                  <a:pt x="96695" y="235688"/>
                </a:lnTo>
                <a:lnTo>
                  <a:pt x="106793" y="239053"/>
                </a:lnTo>
                <a:lnTo>
                  <a:pt x="117631" y="243723"/>
                </a:lnTo>
                <a:lnTo>
                  <a:pt x="128799" y="248974"/>
                </a:lnTo>
                <a:lnTo>
                  <a:pt x="151489" y="260106"/>
                </a:lnTo>
                <a:lnTo>
                  <a:pt x="162897" y="263240"/>
                </a:lnTo>
                <a:lnTo>
                  <a:pt x="173364" y="264633"/>
                </a:lnTo>
                <a:lnTo>
                  <a:pt x="181191" y="265253"/>
                </a:lnTo>
                <a:lnTo>
                  <a:pt x="192925" y="265528"/>
                </a:lnTo>
                <a:lnTo>
                  <a:pt x="248855" y="265744"/>
                </a:lnTo>
                <a:lnTo>
                  <a:pt x="258558" y="263206"/>
                </a:lnTo>
                <a:lnTo>
                  <a:pt x="269220" y="258903"/>
                </a:lnTo>
                <a:lnTo>
                  <a:pt x="280309" y="253816"/>
                </a:lnTo>
                <a:lnTo>
                  <a:pt x="289047" y="250920"/>
                </a:lnTo>
                <a:lnTo>
                  <a:pt x="297058" y="248680"/>
                </a:lnTo>
                <a:lnTo>
                  <a:pt x="306969" y="244509"/>
                </a:lnTo>
                <a:lnTo>
                  <a:pt x="318708" y="236806"/>
                </a:lnTo>
                <a:lnTo>
                  <a:pt x="327703" y="231295"/>
                </a:lnTo>
                <a:lnTo>
                  <a:pt x="332769" y="228491"/>
                </a:lnTo>
                <a:lnTo>
                  <a:pt x="340938" y="220297"/>
                </a:lnTo>
                <a:lnTo>
                  <a:pt x="344449" y="215445"/>
                </a:lnTo>
                <a:lnTo>
                  <a:pt x="350891" y="207513"/>
                </a:lnTo>
                <a:lnTo>
                  <a:pt x="356930" y="200813"/>
                </a:lnTo>
                <a:lnTo>
                  <a:pt x="362788" y="194660"/>
                </a:lnTo>
                <a:lnTo>
                  <a:pt x="364731" y="190733"/>
                </a:lnTo>
                <a:lnTo>
                  <a:pt x="366027" y="186211"/>
                </a:lnTo>
                <a:lnTo>
                  <a:pt x="366891" y="181291"/>
                </a:lnTo>
                <a:lnTo>
                  <a:pt x="370390" y="173284"/>
                </a:lnTo>
                <a:lnTo>
                  <a:pt x="375121" y="165598"/>
                </a:lnTo>
                <a:lnTo>
                  <a:pt x="377716" y="160881"/>
                </a:lnTo>
                <a:lnTo>
                  <a:pt x="380398" y="155831"/>
                </a:lnTo>
                <a:lnTo>
                  <a:pt x="383379" y="147681"/>
                </a:lnTo>
                <a:lnTo>
                  <a:pt x="385656" y="139931"/>
                </a:lnTo>
                <a:lnTo>
                  <a:pt x="387597" y="135198"/>
                </a:lnTo>
                <a:lnTo>
                  <a:pt x="389843" y="130137"/>
                </a:lnTo>
                <a:lnTo>
                  <a:pt x="392339" y="121974"/>
                </a:lnTo>
                <a:lnTo>
                  <a:pt x="393448" y="114218"/>
                </a:lnTo>
                <a:lnTo>
                  <a:pt x="393744" y="109483"/>
                </a:lnTo>
                <a:lnTo>
                  <a:pt x="394072" y="100094"/>
                </a:lnTo>
                <a:lnTo>
                  <a:pt x="394258" y="88501"/>
                </a:lnTo>
                <a:lnTo>
                  <a:pt x="394336" y="18851"/>
                </a:lnTo>
                <a:lnTo>
                  <a:pt x="391795" y="15363"/>
                </a:lnTo>
                <a:lnTo>
                  <a:pt x="38576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418"/>
          <p:cNvSpPr/>
          <p:nvPr/>
        </p:nvSpPr>
        <p:spPr>
          <a:xfrm>
            <a:off x="1066069" y="4929187"/>
            <a:ext cx="239809" cy="505779"/>
          </a:xfrm>
          <a:custGeom>
            <a:avLst/>
            <a:gdLst/>
            <a:ahLst/>
            <a:cxnLst/>
            <a:rect l="0" t="0" r="0" b="0"/>
            <a:pathLst>
              <a:path w="239809" h="505779">
                <a:moveTo>
                  <a:pt x="162655" y="0"/>
                </a:moveTo>
                <a:lnTo>
                  <a:pt x="158105" y="0"/>
                </a:lnTo>
                <a:lnTo>
                  <a:pt x="156764" y="953"/>
                </a:lnTo>
                <a:lnTo>
                  <a:pt x="155870" y="2540"/>
                </a:lnTo>
                <a:lnTo>
                  <a:pt x="154436" y="7381"/>
                </a:lnTo>
                <a:lnTo>
                  <a:pt x="154188" y="12771"/>
                </a:lnTo>
                <a:lnTo>
                  <a:pt x="153200" y="15181"/>
                </a:lnTo>
                <a:lnTo>
                  <a:pt x="147260" y="23125"/>
                </a:lnTo>
                <a:lnTo>
                  <a:pt x="142160" y="28693"/>
                </a:lnTo>
                <a:lnTo>
                  <a:pt x="133935" y="37183"/>
                </a:lnTo>
                <a:lnTo>
                  <a:pt x="125465" y="45731"/>
                </a:lnTo>
                <a:lnTo>
                  <a:pt x="119774" y="53980"/>
                </a:lnTo>
                <a:lnTo>
                  <a:pt x="114069" y="63043"/>
                </a:lnTo>
                <a:lnTo>
                  <a:pt x="108359" y="70247"/>
                </a:lnTo>
                <a:lnTo>
                  <a:pt x="104550" y="74454"/>
                </a:lnTo>
                <a:lnTo>
                  <a:pt x="95238" y="84208"/>
                </a:lnTo>
                <a:lnTo>
                  <a:pt x="91041" y="89477"/>
                </a:lnTo>
                <a:lnTo>
                  <a:pt x="83837" y="100410"/>
                </a:lnTo>
                <a:lnTo>
                  <a:pt x="79630" y="105992"/>
                </a:lnTo>
                <a:lnTo>
                  <a:pt x="74920" y="111620"/>
                </a:lnTo>
                <a:lnTo>
                  <a:pt x="65559" y="121999"/>
                </a:lnTo>
                <a:lnTo>
                  <a:pt x="58224" y="129787"/>
                </a:lnTo>
                <a:lnTo>
                  <a:pt x="44189" y="144077"/>
                </a:lnTo>
                <a:lnTo>
                  <a:pt x="40815" y="150344"/>
                </a:lnTo>
                <a:lnTo>
                  <a:pt x="37067" y="164927"/>
                </a:lnTo>
                <a:lnTo>
                  <a:pt x="32861" y="178394"/>
                </a:lnTo>
                <a:lnTo>
                  <a:pt x="27816" y="190729"/>
                </a:lnTo>
                <a:lnTo>
                  <a:pt x="22400" y="202561"/>
                </a:lnTo>
                <a:lnTo>
                  <a:pt x="11161" y="225679"/>
                </a:lnTo>
                <a:lnTo>
                  <a:pt x="5472" y="237144"/>
                </a:lnTo>
                <a:lnTo>
                  <a:pt x="2309" y="248590"/>
                </a:lnTo>
                <a:lnTo>
                  <a:pt x="903" y="260027"/>
                </a:lnTo>
                <a:lnTo>
                  <a:pt x="278" y="271460"/>
                </a:lnTo>
                <a:lnTo>
                  <a:pt x="0" y="285432"/>
                </a:lnTo>
                <a:lnTo>
                  <a:pt x="829" y="300213"/>
                </a:lnTo>
                <a:lnTo>
                  <a:pt x="4373" y="313133"/>
                </a:lnTo>
                <a:lnTo>
                  <a:pt x="9123" y="325225"/>
                </a:lnTo>
                <a:lnTo>
                  <a:pt x="14409" y="336950"/>
                </a:lnTo>
                <a:lnTo>
                  <a:pt x="22740" y="354260"/>
                </a:lnTo>
                <a:lnTo>
                  <a:pt x="28398" y="365729"/>
                </a:lnTo>
                <a:lnTo>
                  <a:pt x="32193" y="372407"/>
                </a:lnTo>
                <a:lnTo>
                  <a:pt x="36628" y="379716"/>
                </a:lnTo>
                <a:lnTo>
                  <a:pt x="41490" y="387447"/>
                </a:lnTo>
                <a:lnTo>
                  <a:pt x="46636" y="394506"/>
                </a:lnTo>
                <a:lnTo>
                  <a:pt x="51971" y="401116"/>
                </a:lnTo>
                <a:lnTo>
                  <a:pt x="57434" y="407428"/>
                </a:lnTo>
                <a:lnTo>
                  <a:pt x="62028" y="413541"/>
                </a:lnTo>
                <a:lnTo>
                  <a:pt x="66043" y="419522"/>
                </a:lnTo>
                <a:lnTo>
                  <a:pt x="69672" y="425414"/>
                </a:lnTo>
                <a:lnTo>
                  <a:pt x="73996" y="430294"/>
                </a:lnTo>
                <a:lnTo>
                  <a:pt x="78784" y="434500"/>
                </a:lnTo>
                <a:lnTo>
                  <a:pt x="83881" y="438257"/>
                </a:lnTo>
                <a:lnTo>
                  <a:pt x="97165" y="447511"/>
                </a:lnTo>
                <a:lnTo>
                  <a:pt x="104707" y="452646"/>
                </a:lnTo>
                <a:lnTo>
                  <a:pt x="111641" y="457974"/>
                </a:lnTo>
                <a:lnTo>
                  <a:pt x="118168" y="463431"/>
                </a:lnTo>
                <a:lnTo>
                  <a:pt x="124425" y="468974"/>
                </a:lnTo>
                <a:lnTo>
                  <a:pt x="130501" y="473622"/>
                </a:lnTo>
                <a:lnTo>
                  <a:pt x="136457" y="477673"/>
                </a:lnTo>
                <a:lnTo>
                  <a:pt x="142332" y="481326"/>
                </a:lnTo>
                <a:lnTo>
                  <a:pt x="148154" y="484714"/>
                </a:lnTo>
                <a:lnTo>
                  <a:pt x="159703" y="491018"/>
                </a:lnTo>
                <a:lnTo>
                  <a:pt x="165450" y="493080"/>
                </a:lnTo>
                <a:lnTo>
                  <a:pt x="171186" y="494455"/>
                </a:lnTo>
                <a:lnTo>
                  <a:pt x="176915" y="495372"/>
                </a:lnTo>
                <a:lnTo>
                  <a:pt x="182639" y="496936"/>
                </a:lnTo>
                <a:lnTo>
                  <a:pt x="188360" y="498931"/>
                </a:lnTo>
                <a:lnTo>
                  <a:pt x="202129" y="504425"/>
                </a:lnTo>
                <a:lnTo>
                  <a:pt x="209065" y="505377"/>
                </a:lnTo>
                <a:lnTo>
                  <a:pt x="214397" y="505600"/>
                </a:lnTo>
                <a:lnTo>
                  <a:pt x="222754" y="505725"/>
                </a:lnTo>
                <a:lnTo>
                  <a:pt x="239808" y="5057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419"/>
          <p:cNvSpPr/>
          <p:nvPr/>
        </p:nvSpPr>
        <p:spPr>
          <a:xfrm>
            <a:off x="1305914" y="5040629"/>
            <a:ext cx="359611" cy="317181"/>
          </a:xfrm>
          <a:custGeom>
            <a:avLst/>
            <a:gdLst/>
            <a:ahLst/>
            <a:cxnLst/>
            <a:rect l="0" t="0" r="0" b="0"/>
            <a:pathLst>
              <a:path w="359611" h="317181">
                <a:moveTo>
                  <a:pt x="85688" y="25718"/>
                </a:moveTo>
                <a:lnTo>
                  <a:pt x="85688" y="33937"/>
                </a:lnTo>
                <a:lnTo>
                  <a:pt x="81137" y="34186"/>
                </a:lnTo>
                <a:lnTo>
                  <a:pt x="78844" y="35173"/>
                </a:lnTo>
                <a:lnTo>
                  <a:pt x="71066" y="41114"/>
                </a:lnTo>
                <a:lnTo>
                  <a:pt x="62729" y="48906"/>
                </a:lnTo>
                <a:lnTo>
                  <a:pt x="57069" y="54439"/>
                </a:lnTo>
                <a:lnTo>
                  <a:pt x="51378" y="62613"/>
                </a:lnTo>
                <a:lnTo>
                  <a:pt x="45674" y="71644"/>
                </a:lnTo>
                <a:lnTo>
                  <a:pt x="39964" y="78832"/>
                </a:lnTo>
                <a:lnTo>
                  <a:pt x="34251" y="87742"/>
                </a:lnTo>
                <a:lnTo>
                  <a:pt x="31394" y="92785"/>
                </a:lnTo>
                <a:lnTo>
                  <a:pt x="27585" y="98052"/>
                </a:lnTo>
                <a:lnTo>
                  <a:pt x="23140" y="103468"/>
                </a:lnTo>
                <a:lnTo>
                  <a:pt x="18272" y="108984"/>
                </a:lnTo>
                <a:lnTo>
                  <a:pt x="12863" y="117653"/>
                </a:lnTo>
                <a:lnTo>
                  <a:pt x="9506" y="125633"/>
                </a:lnTo>
                <a:lnTo>
                  <a:pt x="4839" y="135530"/>
                </a:lnTo>
                <a:lnTo>
                  <a:pt x="3214" y="140836"/>
                </a:lnTo>
                <a:lnTo>
                  <a:pt x="2130" y="146278"/>
                </a:lnTo>
                <a:lnTo>
                  <a:pt x="1408" y="151811"/>
                </a:lnTo>
                <a:lnTo>
                  <a:pt x="926" y="157405"/>
                </a:lnTo>
                <a:lnTo>
                  <a:pt x="605" y="163040"/>
                </a:lnTo>
                <a:lnTo>
                  <a:pt x="248" y="174380"/>
                </a:lnTo>
                <a:lnTo>
                  <a:pt x="0" y="202893"/>
                </a:lnTo>
                <a:lnTo>
                  <a:pt x="941" y="208605"/>
                </a:lnTo>
                <a:lnTo>
                  <a:pt x="2520" y="214317"/>
                </a:lnTo>
                <a:lnTo>
                  <a:pt x="4525" y="220031"/>
                </a:lnTo>
                <a:lnTo>
                  <a:pt x="9293" y="228919"/>
                </a:lnTo>
                <a:lnTo>
                  <a:pt x="14587" y="236998"/>
                </a:lnTo>
                <a:lnTo>
                  <a:pt x="17332" y="241819"/>
                </a:lnTo>
                <a:lnTo>
                  <a:pt x="22923" y="252255"/>
                </a:lnTo>
                <a:lnTo>
                  <a:pt x="28582" y="263244"/>
                </a:lnTo>
                <a:lnTo>
                  <a:pt x="36813" y="271938"/>
                </a:lnTo>
                <a:lnTo>
                  <a:pt x="45868" y="278976"/>
                </a:lnTo>
                <a:lnTo>
                  <a:pt x="53068" y="285280"/>
                </a:lnTo>
                <a:lnTo>
                  <a:pt x="61982" y="291256"/>
                </a:lnTo>
                <a:lnTo>
                  <a:pt x="72295" y="297088"/>
                </a:lnTo>
                <a:lnTo>
                  <a:pt x="83228" y="302854"/>
                </a:lnTo>
                <a:lnTo>
                  <a:pt x="100093" y="311456"/>
                </a:lnTo>
                <a:lnTo>
                  <a:pt x="106722" y="313365"/>
                </a:lnTo>
                <a:lnTo>
                  <a:pt x="113998" y="314637"/>
                </a:lnTo>
                <a:lnTo>
                  <a:pt x="121706" y="315486"/>
                </a:lnTo>
                <a:lnTo>
                  <a:pt x="128750" y="316052"/>
                </a:lnTo>
                <a:lnTo>
                  <a:pt x="135351" y="316429"/>
                </a:lnTo>
                <a:lnTo>
                  <a:pt x="141657" y="316680"/>
                </a:lnTo>
                <a:lnTo>
                  <a:pt x="156283" y="316960"/>
                </a:lnTo>
                <a:lnTo>
                  <a:pt x="224428" y="317180"/>
                </a:lnTo>
                <a:lnTo>
                  <a:pt x="231521" y="316228"/>
                </a:lnTo>
                <a:lnTo>
                  <a:pt x="238155" y="314641"/>
                </a:lnTo>
                <a:lnTo>
                  <a:pt x="244483" y="312631"/>
                </a:lnTo>
                <a:lnTo>
                  <a:pt x="250606" y="310338"/>
                </a:lnTo>
                <a:lnTo>
                  <a:pt x="256593" y="307858"/>
                </a:lnTo>
                <a:lnTo>
                  <a:pt x="262490" y="305251"/>
                </a:lnTo>
                <a:lnTo>
                  <a:pt x="274122" y="299815"/>
                </a:lnTo>
                <a:lnTo>
                  <a:pt x="314278" y="280023"/>
                </a:lnTo>
                <a:lnTo>
                  <a:pt x="319044" y="276217"/>
                </a:lnTo>
                <a:lnTo>
                  <a:pt x="326879" y="266909"/>
                </a:lnTo>
                <a:lnTo>
                  <a:pt x="330302" y="261759"/>
                </a:lnTo>
                <a:lnTo>
                  <a:pt x="333537" y="256421"/>
                </a:lnTo>
                <a:lnTo>
                  <a:pt x="336646" y="250958"/>
                </a:lnTo>
                <a:lnTo>
                  <a:pt x="342640" y="242347"/>
                </a:lnTo>
                <a:lnTo>
                  <a:pt x="345571" y="238717"/>
                </a:lnTo>
                <a:lnTo>
                  <a:pt x="347526" y="234393"/>
                </a:lnTo>
                <a:lnTo>
                  <a:pt x="349698" y="224508"/>
                </a:lnTo>
                <a:lnTo>
                  <a:pt x="351230" y="219204"/>
                </a:lnTo>
                <a:lnTo>
                  <a:pt x="353203" y="213764"/>
                </a:lnTo>
                <a:lnTo>
                  <a:pt x="355471" y="208232"/>
                </a:lnTo>
                <a:lnTo>
                  <a:pt x="356984" y="202639"/>
                </a:lnTo>
                <a:lnTo>
                  <a:pt x="357992" y="197005"/>
                </a:lnTo>
                <a:lnTo>
                  <a:pt x="358664" y="191345"/>
                </a:lnTo>
                <a:lnTo>
                  <a:pt x="359112" y="185665"/>
                </a:lnTo>
                <a:lnTo>
                  <a:pt x="359411" y="179975"/>
                </a:lnTo>
                <a:lnTo>
                  <a:pt x="359610" y="174276"/>
                </a:lnTo>
                <a:lnTo>
                  <a:pt x="358790" y="168572"/>
                </a:lnTo>
                <a:lnTo>
                  <a:pt x="357291" y="162864"/>
                </a:lnTo>
                <a:lnTo>
                  <a:pt x="355339" y="157154"/>
                </a:lnTo>
                <a:lnTo>
                  <a:pt x="354038" y="151442"/>
                </a:lnTo>
                <a:lnTo>
                  <a:pt x="353170" y="145729"/>
                </a:lnTo>
                <a:lnTo>
                  <a:pt x="352592" y="140015"/>
                </a:lnTo>
                <a:lnTo>
                  <a:pt x="351254" y="134301"/>
                </a:lnTo>
                <a:lnTo>
                  <a:pt x="349409" y="128587"/>
                </a:lnTo>
                <a:lnTo>
                  <a:pt x="347227" y="122872"/>
                </a:lnTo>
                <a:lnTo>
                  <a:pt x="343868" y="117158"/>
                </a:lnTo>
                <a:lnTo>
                  <a:pt x="339723" y="111442"/>
                </a:lnTo>
                <a:lnTo>
                  <a:pt x="335054" y="105728"/>
                </a:lnTo>
                <a:lnTo>
                  <a:pt x="330037" y="100013"/>
                </a:lnTo>
                <a:lnTo>
                  <a:pt x="324788" y="94298"/>
                </a:lnTo>
                <a:lnTo>
                  <a:pt x="319383" y="88583"/>
                </a:lnTo>
                <a:lnTo>
                  <a:pt x="314827" y="82868"/>
                </a:lnTo>
                <a:lnTo>
                  <a:pt x="310837" y="77153"/>
                </a:lnTo>
                <a:lnTo>
                  <a:pt x="307225" y="71438"/>
                </a:lnTo>
                <a:lnTo>
                  <a:pt x="302912" y="65723"/>
                </a:lnTo>
                <a:lnTo>
                  <a:pt x="298131" y="60008"/>
                </a:lnTo>
                <a:lnTo>
                  <a:pt x="293039" y="54293"/>
                </a:lnTo>
                <a:lnTo>
                  <a:pt x="282302" y="45403"/>
                </a:lnTo>
                <a:lnTo>
                  <a:pt x="271179" y="38277"/>
                </a:lnTo>
                <a:lnTo>
                  <a:pt x="265546" y="35043"/>
                </a:lnTo>
                <a:lnTo>
                  <a:pt x="259886" y="31935"/>
                </a:lnTo>
                <a:lnTo>
                  <a:pt x="253255" y="28910"/>
                </a:lnTo>
                <a:lnTo>
                  <a:pt x="245977" y="25941"/>
                </a:lnTo>
                <a:lnTo>
                  <a:pt x="238267" y="23009"/>
                </a:lnTo>
                <a:lnTo>
                  <a:pt x="227161" y="17211"/>
                </a:lnTo>
                <a:lnTo>
                  <a:pt x="222866" y="14332"/>
                </a:lnTo>
                <a:lnTo>
                  <a:pt x="213013" y="11133"/>
                </a:lnTo>
                <a:lnTo>
                  <a:pt x="202284" y="9711"/>
                </a:lnTo>
                <a:lnTo>
                  <a:pt x="191166" y="9079"/>
                </a:lnTo>
                <a:lnTo>
                  <a:pt x="186487" y="7958"/>
                </a:lnTo>
                <a:lnTo>
                  <a:pt x="175350" y="2782"/>
                </a:lnTo>
                <a:lnTo>
                  <a:pt x="166018" y="825"/>
                </a:lnTo>
                <a:lnTo>
                  <a:pt x="163054" y="550"/>
                </a:lnTo>
                <a:lnTo>
                  <a:pt x="1542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420"/>
          <p:cNvSpPr/>
          <p:nvPr/>
        </p:nvSpPr>
        <p:spPr>
          <a:xfrm>
            <a:off x="1803082" y="5374957"/>
            <a:ext cx="42863" cy="120016"/>
          </a:xfrm>
          <a:custGeom>
            <a:avLst/>
            <a:gdLst/>
            <a:ahLst/>
            <a:cxnLst/>
            <a:rect l="0" t="0" r="0" b="0"/>
            <a:pathLst>
              <a:path w="42863" h="120016">
                <a:moveTo>
                  <a:pt x="42862" y="0"/>
                </a:moveTo>
                <a:lnTo>
                  <a:pt x="42862" y="37182"/>
                </a:lnTo>
                <a:lnTo>
                  <a:pt x="41910" y="40028"/>
                </a:lnTo>
                <a:lnTo>
                  <a:pt x="40322" y="42878"/>
                </a:lnTo>
                <a:lnTo>
                  <a:pt x="38312" y="45731"/>
                </a:lnTo>
                <a:lnTo>
                  <a:pt x="36971" y="48585"/>
                </a:lnTo>
                <a:lnTo>
                  <a:pt x="36077" y="51440"/>
                </a:lnTo>
                <a:lnTo>
                  <a:pt x="35482" y="54296"/>
                </a:lnTo>
                <a:lnTo>
                  <a:pt x="35084" y="57152"/>
                </a:lnTo>
                <a:lnTo>
                  <a:pt x="34819" y="60009"/>
                </a:lnTo>
                <a:lnTo>
                  <a:pt x="34643" y="62866"/>
                </a:lnTo>
                <a:lnTo>
                  <a:pt x="33573" y="65723"/>
                </a:lnTo>
                <a:lnTo>
                  <a:pt x="31907" y="68581"/>
                </a:lnTo>
                <a:lnTo>
                  <a:pt x="29844" y="71438"/>
                </a:lnTo>
                <a:lnTo>
                  <a:pt x="28468" y="75248"/>
                </a:lnTo>
                <a:lnTo>
                  <a:pt x="27551" y="79693"/>
                </a:lnTo>
                <a:lnTo>
                  <a:pt x="26940" y="84561"/>
                </a:lnTo>
                <a:lnTo>
                  <a:pt x="25580" y="87806"/>
                </a:lnTo>
                <a:lnTo>
                  <a:pt x="23721" y="89971"/>
                </a:lnTo>
                <a:lnTo>
                  <a:pt x="21529" y="91413"/>
                </a:lnTo>
                <a:lnTo>
                  <a:pt x="20068" y="93327"/>
                </a:lnTo>
                <a:lnTo>
                  <a:pt x="19093" y="95555"/>
                </a:lnTo>
                <a:lnTo>
                  <a:pt x="18444" y="97994"/>
                </a:lnTo>
                <a:lnTo>
                  <a:pt x="18011" y="100571"/>
                </a:lnTo>
                <a:lnTo>
                  <a:pt x="17722" y="103243"/>
                </a:lnTo>
                <a:lnTo>
                  <a:pt x="17530" y="105977"/>
                </a:lnTo>
                <a:lnTo>
                  <a:pt x="16449" y="107798"/>
                </a:lnTo>
                <a:lnTo>
                  <a:pt x="14776" y="109013"/>
                </a:lnTo>
                <a:lnTo>
                  <a:pt x="12708" y="109823"/>
                </a:lnTo>
                <a:lnTo>
                  <a:pt x="11330" y="111315"/>
                </a:lnTo>
                <a:lnTo>
                  <a:pt x="10410" y="113263"/>
                </a:lnTo>
                <a:lnTo>
                  <a:pt x="8936" y="118682"/>
                </a:lnTo>
                <a:lnTo>
                  <a:pt x="7862" y="119126"/>
                </a:lnTo>
                <a:lnTo>
                  <a:pt x="6194" y="119422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421"/>
          <p:cNvSpPr/>
          <p:nvPr/>
        </p:nvSpPr>
        <p:spPr>
          <a:xfrm>
            <a:off x="1941584" y="5169217"/>
            <a:ext cx="572511" cy="154296"/>
          </a:xfrm>
          <a:custGeom>
            <a:avLst/>
            <a:gdLst/>
            <a:ahLst/>
            <a:cxnLst/>
            <a:rect l="0" t="0" r="0" b="0"/>
            <a:pathLst>
              <a:path w="572511" h="154296">
                <a:moveTo>
                  <a:pt x="435855" y="94298"/>
                </a:moveTo>
                <a:lnTo>
                  <a:pt x="435855" y="82366"/>
                </a:lnTo>
                <a:lnTo>
                  <a:pt x="436808" y="80628"/>
                </a:lnTo>
                <a:lnTo>
                  <a:pt x="438395" y="79470"/>
                </a:lnTo>
                <a:lnTo>
                  <a:pt x="440406" y="78697"/>
                </a:lnTo>
                <a:lnTo>
                  <a:pt x="441747" y="77230"/>
                </a:lnTo>
                <a:lnTo>
                  <a:pt x="442641" y="75299"/>
                </a:lnTo>
                <a:lnTo>
                  <a:pt x="443634" y="70614"/>
                </a:lnTo>
                <a:lnTo>
                  <a:pt x="443898" y="68031"/>
                </a:lnTo>
                <a:lnTo>
                  <a:pt x="444075" y="65356"/>
                </a:lnTo>
                <a:lnTo>
                  <a:pt x="444193" y="62621"/>
                </a:lnTo>
                <a:lnTo>
                  <a:pt x="444323" y="57041"/>
                </a:lnTo>
                <a:lnTo>
                  <a:pt x="444419" y="44546"/>
                </a:lnTo>
                <a:lnTo>
                  <a:pt x="441884" y="41071"/>
                </a:lnTo>
                <a:lnTo>
                  <a:pt x="437582" y="36352"/>
                </a:lnTo>
                <a:lnTo>
                  <a:pt x="432496" y="31079"/>
                </a:lnTo>
                <a:lnTo>
                  <a:pt x="428853" y="28339"/>
                </a:lnTo>
                <a:lnTo>
                  <a:pt x="424520" y="25561"/>
                </a:lnTo>
                <a:lnTo>
                  <a:pt x="415577" y="20885"/>
                </a:lnTo>
                <a:lnTo>
                  <a:pt x="408428" y="18807"/>
                </a:lnTo>
                <a:lnTo>
                  <a:pt x="394497" y="17638"/>
                </a:lnTo>
                <a:lnTo>
                  <a:pt x="390186" y="16521"/>
                </a:lnTo>
                <a:lnTo>
                  <a:pt x="382855" y="12741"/>
                </a:lnTo>
                <a:lnTo>
                  <a:pt x="373882" y="10425"/>
                </a:lnTo>
                <a:lnTo>
                  <a:pt x="368823" y="9807"/>
                </a:lnTo>
                <a:lnTo>
                  <a:pt x="358121" y="11662"/>
                </a:lnTo>
                <a:lnTo>
                  <a:pt x="343926" y="15520"/>
                </a:lnTo>
                <a:lnTo>
                  <a:pt x="326045" y="16824"/>
                </a:lnTo>
                <a:lnTo>
                  <a:pt x="315296" y="19543"/>
                </a:lnTo>
                <a:lnTo>
                  <a:pt x="305121" y="23926"/>
                </a:lnTo>
                <a:lnTo>
                  <a:pt x="301074" y="26428"/>
                </a:lnTo>
                <a:lnTo>
                  <a:pt x="297424" y="29049"/>
                </a:lnTo>
                <a:lnTo>
                  <a:pt x="293085" y="31748"/>
                </a:lnTo>
                <a:lnTo>
                  <a:pt x="288288" y="34501"/>
                </a:lnTo>
                <a:lnTo>
                  <a:pt x="283185" y="37288"/>
                </a:lnTo>
                <a:lnTo>
                  <a:pt x="278830" y="40099"/>
                </a:lnTo>
                <a:lnTo>
                  <a:pt x="274974" y="42925"/>
                </a:lnTo>
                <a:lnTo>
                  <a:pt x="271451" y="45762"/>
                </a:lnTo>
                <a:lnTo>
                  <a:pt x="267198" y="49558"/>
                </a:lnTo>
                <a:lnTo>
                  <a:pt x="257391" y="58856"/>
                </a:lnTo>
                <a:lnTo>
                  <a:pt x="245711" y="70250"/>
                </a:lnTo>
                <a:lnTo>
                  <a:pt x="242418" y="74456"/>
                </a:lnTo>
                <a:lnTo>
                  <a:pt x="239269" y="79165"/>
                </a:lnTo>
                <a:lnTo>
                  <a:pt x="236218" y="84209"/>
                </a:lnTo>
                <a:lnTo>
                  <a:pt x="232279" y="89477"/>
                </a:lnTo>
                <a:lnTo>
                  <a:pt x="227748" y="94894"/>
                </a:lnTo>
                <a:lnTo>
                  <a:pt x="218586" y="105040"/>
                </a:lnTo>
                <a:lnTo>
                  <a:pt x="211339" y="112724"/>
                </a:lnTo>
                <a:lnTo>
                  <a:pt x="207120" y="116107"/>
                </a:lnTo>
                <a:lnTo>
                  <a:pt x="202403" y="119315"/>
                </a:lnTo>
                <a:lnTo>
                  <a:pt x="197353" y="122406"/>
                </a:lnTo>
                <a:lnTo>
                  <a:pt x="193034" y="125419"/>
                </a:lnTo>
                <a:lnTo>
                  <a:pt x="189202" y="128380"/>
                </a:lnTo>
                <a:lnTo>
                  <a:pt x="185695" y="131307"/>
                </a:lnTo>
                <a:lnTo>
                  <a:pt x="182404" y="134211"/>
                </a:lnTo>
                <a:lnTo>
                  <a:pt x="176208" y="139977"/>
                </a:lnTo>
                <a:lnTo>
                  <a:pt x="172270" y="142848"/>
                </a:lnTo>
                <a:lnTo>
                  <a:pt x="167739" y="145714"/>
                </a:lnTo>
                <a:lnTo>
                  <a:pt x="162814" y="148578"/>
                </a:lnTo>
                <a:lnTo>
                  <a:pt x="152261" y="151760"/>
                </a:lnTo>
                <a:lnTo>
                  <a:pt x="134515" y="153802"/>
                </a:lnTo>
                <a:lnTo>
                  <a:pt x="120298" y="154156"/>
                </a:lnTo>
                <a:lnTo>
                  <a:pt x="108571" y="154261"/>
                </a:lnTo>
                <a:lnTo>
                  <a:pt x="105271" y="153324"/>
                </a:lnTo>
                <a:lnTo>
                  <a:pt x="99064" y="149742"/>
                </a:lnTo>
                <a:lnTo>
                  <a:pt x="90590" y="144974"/>
                </a:lnTo>
                <a:lnTo>
                  <a:pt x="75110" y="136936"/>
                </a:lnTo>
                <a:lnTo>
                  <a:pt x="52812" y="125686"/>
                </a:lnTo>
                <a:lnTo>
                  <a:pt x="48096" y="122843"/>
                </a:lnTo>
                <a:lnTo>
                  <a:pt x="43999" y="119995"/>
                </a:lnTo>
                <a:lnTo>
                  <a:pt x="40315" y="117145"/>
                </a:lnTo>
                <a:lnTo>
                  <a:pt x="36907" y="114291"/>
                </a:lnTo>
                <a:lnTo>
                  <a:pt x="33682" y="111437"/>
                </a:lnTo>
                <a:lnTo>
                  <a:pt x="27559" y="105725"/>
                </a:lnTo>
                <a:lnTo>
                  <a:pt x="15868" y="94297"/>
                </a:lnTo>
                <a:lnTo>
                  <a:pt x="12988" y="91440"/>
                </a:lnTo>
                <a:lnTo>
                  <a:pt x="11069" y="88583"/>
                </a:lnTo>
                <a:lnTo>
                  <a:pt x="9790" y="85725"/>
                </a:lnTo>
                <a:lnTo>
                  <a:pt x="8937" y="82868"/>
                </a:lnTo>
                <a:lnTo>
                  <a:pt x="7415" y="79058"/>
                </a:lnTo>
                <a:lnTo>
                  <a:pt x="5449" y="74613"/>
                </a:lnTo>
                <a:lnTo>
                  <a:pt x="3185" y="69744"/>
                </a:lnTo>
                <a:lnTo>
                  <a:pt x="1676" y="65546"/>
                </a:lnTo>
                <a:lnTo>
                  <a:pt x="670" y="61795"/>
                </a:lnTo>
                <a:lnTo>
                  <a:pt x="0" y="58342"/>
                </a:lnTo>
                <a:lnTo>
                  <a:pt x="505" y="55087"/>
                </a:lnTo>
                <a:lnTo>
                  <a:pt x="1794" y="51965"/>
                </a:lnTo>
                <a:lnTo>
                  <a:pt x="3606" y="48931"/>
                </a:lnTo>
                <a:lnTo>
                  <a:pt x="4815" y="45955"/>
                </a:lnTo>
                <a:lnTo>
                  <a:pt x="5620" y="43019"/>
                </a:lnTo>
                <a:lnTo>
                  <a:pt x="6157" y="40110"/>
                </a:lnTo>
                <a:lnTo>
                  <a:pt x="7467" y="37217"/>
                </a:lnTo>
                <a:lnTo>
                  <a:pt x="9293" y="34337"/>
                </a:lnTo>
                <a:lnTo>
                  <a:pt x="11463" y="31464"/>
                </a:lnTo>
                <a:lnTo>
                  <a:pt x="13862" y="29548"/>
                </a:lnTo>
                <a:lnTo>
                  <a:pt x="16414" y="28271"/>
                </a:lnTo>
                <a:lnTo>
                  <a:pt x="19068" y="27420"/>
                </a:lnTo>
                <a:lnTo>
                  <a:pt x="24557" y="23935"/>
                </a:lnTo>
                <a:lnTo>
                  <a:pt x="27354" y="21671"/>
                </a:lnTo>
                <a:lnTo>
                  <a:pt x="30171" y="20163"/>
                </a:lnTo>
                <a:lnTo>
                  <a:pt x="35841" y="18486"/>
                </a:lnTo>
                <a:lnTo>
                  <a:pt x="48940" y="17543"/>
                </a:lnTo>
                <a:lnTo>
                  <a:pt x="64885" y="17263"/>
                </a:lnTo>
                <a:lnTo>
                  <a:pt x="132964" y="17146"/>
                </a:lnTo>
                <a:lnTo>
                  <a:pt x="137726" y="18098"/>
                </a:lnTo>
                <a:lnTo>
                  <a:pt x="145556" y="21696"/>
                </a:lnTo>
                <a:lnTo>
                  <a:pt x="157291" y="26470"/>
                </a:lnTo>
                <a:lnTo>
                  <a:pt x="164421" y="29077"/>
                </a:lnTo>
                <a:lnTo>
                  <a:pt x="170127" y="31767"/>
                </a:lnTo>
                <a:lnTo>
                  <a:pt x="174883" y="34513"/>
                </a:lnTo>
                <a:lnTo>
                  <a:pt x="179006" y="37296"/>
                </a:lnTo>
                <a:lnTo>
                  <a:pt x="184612" y="40104"/>
                </a:lnTo>
                <a:lnTo>
                  <a:pt x="191208" y="42929"/>
                </a:lnTo>
                <a:lnTo>
                  <a:pt x="198462" y="45765"/>
                </a:lnTo>
                <a:lnTo>
                  <a:pt x="204251" y="48607"/>
                </a:lnTo>
                <a:lnTo>
                  <a:pt x="209062" y="51455"/>
                </a:lnTo>
                <a:lnTo>
                  <a:pt x="213223" y="54306"/>
                </a:lnTo>
                <a:lnTo>
                  <a:pt x="217901" y="58111"/>
                </a:lnTo>
                <a:lnTo>
                  <a:pt x="222925" y="62553"/>
                </a:lnTo>
                <a:lnTo>
                  <a:pt x="228179" y="67420"/>
                </a:lnTo>
                <a:lnTo>
                  <a:pt x="233587" y="71617"/>
                </a:lnTo>
                <a:lnTo>
                  <a:pt x="239097" y="75367"/>
                </a:lnTo>
                <a:lnTo>
                  <a:pt x="244676" y="78820"/>
                </a:lnTo>
                <a:lnTo>
                  <a:pt x="250300" y="82074"/>
                </a:lnTo>
                <a:lnTo>
                  <a:pt x="261629" y="88230"/>
                </a:lnTo>
                <a:lnTo>
                  <a:pt x="284424" y="99943"/>
                </a:lnTo>
                <a:lnTo>
                  <a:pt x="295845" y="105697"/>
                </a:lnTo>
                <a:lnTo>
                  <a:pt x="300605" y="108564"/>
                </a:lnTo>
                <a:lnTo>
                  <a:pt x="304731" y="111429"/>
                </a:lnTo>
                <a:lnTo>
                  <a:pt x="308434" y="114291"/>
                </a:lnTo>
                <a:lnTo>
                  <a:pt x="312808" y="117151"/>
                </a:lnTo>
                <a:lnTo>
                  <a:pt x="317629" y="120011"/>
                </a:lnTo>
                <a:lnTo>
                  <a:pt x="322747" y="122870"/>
                </a:lnTo>
                <a:lnTo>
                  <a:pt x="329018" y="125728"/>
                </a:lnTo>
                <a:lnTo>
                  <a:pt x="336055" y="128587"/>
                </a:lnTo>
                <a:lnTo>
                  <a:pt x="343605" y="131444"/>
                </a:lnTo>
                <a:lnTo>
                  <a:pt x="350542" y="134302"/>
                </a:lnTo>
                <a:lnTo>
                  <a:pt x="357072" y="137159"/>
                </a:lnTo>
                <a:lnTo>
                  <a:pt x="369408" y="141923"/>
                </a:lnTo>
                <a:lnTo>
                  <a:pt x="388016" y="145556"/>
                </a:lnTo>
                <a:lnTo>
                  <a:pt x="403163" y="149782"/>
                </a:lnTo>
                <a:lnTo>
                  <a:pt x="416881" y="152295"/>
                </a:lnTo>
                <a:lnTo>
                  <a:pt x="430280" y="153411"/>
                </a:lnTo>
                <a:lnTo>
                  <a:pt x="445760" y="153908"/>
                </a:lnTo>
                <a:lnTo>
                  <a:pt x="478141" y="154253"/>
                </a:lnTo>
                <a:lnTo>
                  <a:pt x="496913" y="154295"/>
                </a:lnTo>
                <a:lnTo>
                  <a:pt x="506172" y="151761"/>
                </a:lnTo>
                <a:lnTo>
                  <a:pt x="516637" y="148411"/>
                </a:lnTo>
                <a:lnTo>
                  <a:pt x="532287" y="145574"/>
                </a:lnTo>
                <a:lnTo>
                  <a:pt x="539991" y="141535"/>
                </a:lnTo>
                <a:lnTo>
                  <a:pt x="543379" y="139124"/>
                </a:lnTo>
                <a:lnTo>
                  <a:pt x="546591" y="136565"/>
                </a:lnTo>
                <a:lnTo>
                  <a:pt x="549684" y="133906"/>
                </a:lnTo>
                <a:lnTo>
                  <a:pt x="552699" y="131180"/>
                </a:lnTo>
                <a:lnTo>
                  <a:pt x="558588" y="125612"/>
                </a:lnTo>
                <a:lnTo>
                  <a:pt x="571310" y="113126"/>
                </a:lnTo>
                <a:lnTo>
                  <a:pt x="571879" y="110660"/>
                </a:lnTo>
                <a:lnTo>
                  <a:pt x="572258" y="107111"/>
                </a:lnTo>
                <a:lnTo>
                  <a:pt x="572510" y="102840"/>
                </a:lnTo>
                <a:lnTo>
                  <a:pt x="571726" y="99040"/>
                </a:lnTo>
                <a:lnTo>
                  <a:pt x="570251" y="95555"/>
                </a:lnTo>
                <a:lnTo>
                  <a:pt x="568315" y="92278"/>
                </a:lnTo>
                <a:lnTo>
                  <a:pt x="566072" y="88188"/>
                </a:lnTo>
                <a:lnTo>
                  <a:pt x="561039" y="78565"/>
                </a:lnTo>
                <a:lnTo>
                  <a:pt x="558364" y="74284"/>
                </a:lnTo>
                <a:lnTo>
                  <a:pt x="555628" y="70478"/>
                </a:lnTo>
                <a:lnTo>
                  <a:pt x="552851" y="66988"/>
                </a:lnTo>
                <a:lnTo>
                  <a:pt x="549095" y="63708"/>
                </a:lnTo>
                <a:lnTo>
                  <a:pt x="544686" y="60570"/>
                </a:lnTo>
                <a:lnTo>
                  <a:pt x="539842" y="57525"/>
                </a:lnTo>
                <a:lnTo>
                  <a:pt x="535660" y="54542"/>
                </a:lnTo>
                <a:lnTo>
                  <a:pt x="531919" y="51602"/>
                </a:lnTo>
                <a:lnTo>
                  <a:pt x="528473" y="48689"/>
                </a:lnTo>
                <a:lnTo>
                  <a:pt x="525223" y="44841"/>
                </a:lnTo>
                <a:lnTo>
                  <a:pt x="522104" y="40372"/>
                </a:lnTo>
                <a:lnTo>
                  <a:pt x="519072" y="35487"/>
                </a:lnTo>
                <a:lnTo>
                  <a:pt x="516098" y="31278"/>
                </a:lnTo>
                <a:lnTo>
                  <a:pt x="513163" y="27520"/>
                </a:lnTo>
                <a:lnTo>
                  <a:pt x="510254" y="24062"/>
                </a:lnTo>
                <a:lnTo>
                  <a:pt x="506409" y="20803"/>
                </a:lnTo>
                <a:lnTo>
                  <a:pt x="501942" y="17679"/>
                </a:lnTo>
                <a:lnTo>
                  <a:pt x="497058" y="14644"/>
                </a:lnTo>
                <a:lnTo>
                  <a:pt x="489092" y="11271"/>
                </a:lnTo>
                <a:lnTo>
                  <a:pt x="485634" y="10371"/>
                </a:lnTo>
                <a:lnTo>
                  <a:pt x="479252" y="6832"/>
                </a:lnTo>
                <a:lnTo>
                  <a:pt x="4701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422"/>
          <p:cNvSpPr/>
          <p:nvPr/>
        </p:nvSpPr>
        <p:spPr>
          <a:xfrm>
            <a:off x="2488882" y="5032057"/>
            <a:ext cx="238302" cy="411481"/>
          </a:xfrm>
          <a:custGeom>
            <a:avLst/>
            <a:gdLst/>
            <a:ahLst/>
            <a:cxnLst/>
            <a:rect l="0" t="0" r="0" b="0"/>
            <a:pathLst>
              <a:path w="238302" h="411481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20151" y="4551"/>
                </a:lnTo>
                <a:lnTo>
                  <a:pt x="23912" y="6844"/>
                </a:lnTo>
                <a:lnTo>
                  <a:pt x="28324" y="9325"/>
                </a:lnTo>
                <a:lnTo>
                  <a:pt x="33170" y="11932"/>
                </a:lnTo>
                <a:lnTo>
                  <a:pt x="38306" y="15574"/>
                </a:lnTo>
                <a:lnTo>
                  <a:pt x="43635" y="19908"/>
                </a:lnTo>
                <a:lnTo>
                  <a:pt x="49092" y="24702"/>
                </a:lnTo>
                <a:lnTo>
                  <a:pt x="54636" y="29803"/>
                </a:lnTo>
                <a:lnTo>
                  <a:pt x="65875" y="40551"/>
                </a:lnTo>
                <a:lnTo>
                  <a:pt x="72492" y="46084"/>
                </a:lnTo>
                <a:lnTo>
                  <a:pt x="79760" y="51678"/>
                </a:lnTo>
                <a:lnTo>
                  <a:pt x="87463" y="57312"/>
                </a:lnTo>
                <a:lnTo>
                  <a:pt x="95456" y="63926"/>
                </a:lnTo>
                <a:lnTo>
                  <a:pt x="103643" y="71192"/>
                </a:lnTo>
                <a:lnTo>
                  <a:pt x="111958" y="78894"/>
                </a:lnTo>
                <a:lnTo>
                  <a:pt x="119406" y="86886"/>
                </a:lnTo>
                <a:lnTo>
                  <a:pt x="126276" y="95071"/>
                </a:lnTo>
                <a:lnTo>
                  <a:pt x="147588" y="122784"/>
                </a:lnTo>
                <a:lnTo>
                  <a:pt x="155542" y="133292"/>
                </a:lnTo>
                <a:lnTo>
                  <a:pt x="169460" y="152586"/>
                </a:lnTo>
                <a:lnTo>
                  <a:pt x="175838" y="161731"/>
                </a:lnTo>
                <a:lnTo>
                  <a:pt x="181043" y="170686"/>
                </a:lnTo>
                <a:lnTo>
                  <a:pt x="185465" y="179513"/>
                </a:lnTo>
                <a:lnTo>
                  <a:pt x="189366" y="188256"/>
                </a:lnTo>
                <a:lnTo>
                  <a:pt x="198780" y="208129"/>
                </a:lnTo>
                <a:lnTo>
                  <a:pt x="203958" y="218763"/>
                </a:lnTo>
                <a:lnTo>
                  <a:pt x="208362" y="228710"/>
                </a:lnTo>
                <a:lnTo>
                  <a:pt x="212250" y="238198"/>
                </a:lnTo>
                <a:lnTo>
                  <a:pt x="215795" y="247381"/>
                </a:lnTo>
                <a:lnTo>
                  <a:pt x="219111" y="257313"/>
                </a:lnTo>
                <a:lnTo>
                  <a:pt x="222274" y="267745"/>
                </a:lnTo>
                <a:lnTo>
                  <a:pt x="228329" y="288543"/>
                </a:lnTo>
                <a:lnTo>
                  <a:pt x="234195" y="307312"/>
                </a:lnTo>
                <a:lnTo>
                  <a:pt x="236140" y="315365"/>
                </a:lnTo>
                <a:lnTo>
                  <a:pt x="237436" y="322638"/>
                </a:lnTo>
                <a:lnTo>
                  <a:pt x="238301" y="329392"/>
                </a:lnTo>
                <a:lnTo>
                  <a:pt x="236722" y="341976"/>
                </a:lnTo>
                <a:lnTo>
                  <a:pt x="233797" y="353920"/>
                </a:lnTo>
                <a:lnTo>
                  <a:pt x="232497" y="365578"/>
                </a:lnTo>
                <a:lnTo>
                  <a:pt x="231198" y="370401"/>
                </a:lnTo>
                <a:lnTo>
                  <a:pt x="227215" y="378300"/>
                </a:lnTo>
                <a:lnTo>
                  <a:pt x="222269" y="384986"/>
                </a:lnTo>
                <a:lnTo>
                  <a:pt x="216896" y="391132"/>
                </a:lnTo>
                <a:lnTo>
                  <a:pt x="211333" y="397039"/>
                </a:lnTo>
                <a:lnTo>
                  <a:pt x="207564" y="399948"/>
                </a:lnTo>
                <a:lnTo>
                  <a:pt x="203146" y="402839"/>
                </a:lnTo>
                <a:lnTo>
                  <a:pt x="198296" y="405719"/>
                </a:lnTo>
                <a:lnTo>
                  <a:pt x="194110" y="407640"/>
                </a:lnTo>
                <a:lnTo>
                  <a:pt x="186919" y="409774"/>
                </a:lnTo>
                <a:lnTo>
                  <a:pt x="180548" y="410722"/>
                </a:lnTo>
                <a:lnTo>
                  <a:pt x="173588" y="411143"/>
                </a:lnTo>
                <a:lnTo>
                  <a:pt x="159913" y="411380"/>
                </a:lnTo>
                <a:lnTo>
                  <a:pt x="128587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423"/>
          <p:cNvSpPr/>
          <p:nvPr/>
        </p:nvSpPr>
        <p:spPr>
          <a:xfrm>
            <a:off x="3140392" y="2254567"/>
            <a:ext cx="1260159" cy="51405"/>
          </a:xfrm>
          <a:custGeom>
            <a:avLst/>
            <a:gdLst/>
            <a:ahLst/>
            <a:cxnLst/>
            <a:rect l="0" t="0" r="0" b="0"/>
            <a:pathLst>
              <a:path w="1260159" h="51405">
                <a:moveTo>
                  <a:pt x="0" y="42863"/>
                </a:moveTo>
                <a:lnTo>
                  <a:pt x="0" y="47414"/>
                </a:lnTo>
                <a:lnTo>
                  <a:pt x="952" y="48754"/>
                </a:lnTo>
                <a:lnTo>
                  <a:pt x="2540" y="49648"/>
                </a:lnTo>
                <a:lnTo>
                  <a:pt x="7381" y="51082"/>
                </a:lnTo>
                <a:lnTo>
                  <a:pt x="20400" y="51404"/>
                </a:lnTo>
                <a:lnTo>
                  <a:pt x="23125" y="50462"/>
                </a:lnTo>
                <a:lnTo>
                  <a:pt x="25894" y="48881"/>
                </a:lnTo>
                <a:lnTo>
                  <a:pt x="28693" y="46875"/>
                </a:lnTo>
                <a:lnTo>
                  <a:pt x="31511" y="45537"/>
                </a:lnTo>
                <a:lnTo>
                  <a:pt x="37183" y="44051"/>
                </a:lnTo>
                <a:lnTo>
                  <a:pt x="75013" y="42883"/>
                </a:lnTo>
                <a:lnTo>
                  <a:pt x="100484" y="42865"/>
                </a:lnTo>
                <a:lnTo>
                  <a:pt x="106042" y="41912"/>
                </a:lnTo>
                <a:lnTo>
                  <a:pt x="111652" y="40324"/>
                </a:lnTo>
                <a:lnTo>
                  <a:pt x="117297" y="38313"/>
                </a:lnTo>
                <a:lnTo>
                  <a:pt x="122965" y="36972"/>
                </a:lnTo>
                <a:lnTo>
                  <a:pt x="134344" y="35482"/>
                </a:lnTo>
                <a:lnTo>
                  <a:pt x="168596" y="34395"/>
                </a:lnTo>
                <a:lnTo>
                  <a:pt x="227409" y="34293"/>
                </a:lnTo>
                <a:lnTo>
                  <a:pt x="233521" y="33339"/>
                </a:lnTo>
                <a:lnTo>
                  <a:pt x="239500" y="31751"/>
                </a:lnTo>
                <a:lnTo>
                  <a:pt x="245392" y="29740"/>
                </a:lnTo>
                <a:lnTo>
                  <a:pt x="252177" y="28399"/>
                </a:lnTo>
                <a:lnTo>
                  <a:pt x="267336" y="26910"/>
                </a:lnTo>
                <a:lnTo>
                  <a:pt x="306279" y="25875"/>
                </a:lnTo>
                <a:lnTo>
                  <a:pt x="471602" y="25718"/>
                </a:lnTo>
                <a:lnTo>
                  <a:pt x="480137" y="24765"/>
                </a:lnTo>
                <a:lnTo>
                  <a:pt x="488684" y="23178"/>
                </a:lnTo>
                <a:lnTo>
                  <a:pt x="497239" y="21167"/>
                </a:lnTo>
                <a:lnTo>
                  <a:pt x="505800" y="19826"/>
                </a:lnTo>
                <a:lnTo>
                  <a:pt x="522933" y="18337"/>
                </a:lnTo>
                <a:lnTo>
                  <a:pt x="548643" y="17498"/>
                </a:lnTo>
                <a:lnTo>
                  <a:pt x="557214" y="16428"/>
                </a:lnTo>
                <a:lnTo>
                  <a:pt x="565787" y="14762"/>
                </a:lnTo>
                <a:lnTo>
                  <a:pt x="574359" y="12699"/>
                </a:lnTo>
                <a:lnTo>
                  <a:pt x="582931" y="11323"/>
                </a:lnTo>
                <a:lnTo>
                  <a:pt x="600075" y="9795"/>
                </a:lnTo>
                <a:lnTo>
                  <a:pt x="634365" y="8814"/>
                </a:lnTo>
                <a:lnTo>
                  <a:pt x="702945" y="8582"/>
                </a:lnTo>
                <a:lnTo>
                  <a:pt x="711517" y="7626"/>
                </a:lnTo>
                <a:lnTo>
                  <a:pt x="720090" y="6037"/>
                </a:lnTo>
                <a:lnTo>
                  <a:pt x="728662" y="4024"/>
                </a:lnTo>
                <a:lnTo>
                  <a:pt x="737235" y="2683"/>
                </a:lnTo>
                <a:lnTo>
                  <a:pt x="754380" y="1192"/>
                </a:lnTo>
                <a:lnTo>
                  <a:pt x="788670" y="236"/>
                </a:lnTo>
                <a:lnTo>
                  <a:pt x="908685" y="1"/>
                </a:lnTo>
                <a:lnTo>
                  <a:pt x="917258" y="953"/>
                </a:lnTo>
                <a:lnTo>
                  <a:pt x="925830" y="2540"/>
                </a:lnTo>
                <a:lnTo>
                  <a:pt x="934403" y="4551"/>
                </a:lnTo>
                <a:lnTo>
                  <a:pt x="942023" y="5892"/>
                </a:lnTo>
                <a:lnTo>
                  <a:pt x="955570" y="7381"/>
                </a:lnTo>
                <a:lnTo>
                  <a:pt x="962801" y="6826"/>
                </a:lnTo>
                <a:lnTo>
                  <a:pt x="970480" y="5503"/>
                </a:lnTo>
                <a:lnTo>
                  <a:pt x="978456" y="3669"/>
                </a:lnTo>
                <a:lnTo>
                  <a:pt x="985679" y="2446"/>
                </a:lnTo>
                <a:lnTo>
                  <a:pt x="998785" y="1087"/>
                </a:lnTo>
                <a:lnTo>
                  <a:pt x="1016873" y="322"/>
                </a:lnTo>
                <a:lnTo>
                  <a:pt x="1023673" y="1167"/>
                </a:lnTo>
                <a:lnTo>
                  <a:pt x="1031063" y="2683"/>
                </a:lnTo>
                <a:lnTo>
                  <a:pt x="1038849" y="4646"/>
                </a:lnTo>
                <a:lnTo>
                  <a:pt x="1045943" y="5955"/>
                </a:lnTo>
                <a:lnTo>
                  <a:pt x="1058906" y="7409"/>
                </a:lnTo>
                <a:lnTo>
                  <a:pt x="1095332" y="8420"/>
                </a:lnTo>
                <a:lnTo>
                  <a:pt x="1197259" y="8572"/>
                </a:lnTo>
                <a:lnTo>
                  <a:pt x="1202032" y="7620"/>
                </a:lnTo>
                <a:lnTo>
                  <a:pt x="1206167" y="6033"/>
                </a:lnTo>
                <a:lnTo>
                  <a:pt x="1209877" y="4022"/>
                </a:lnTo>
                <a:lnTo>
                  <a:pt x="1213302" y="2681"/>
                </a:lnTo>
                <a:lnTo>
                  <a:pt x="1219648" y="1192"/>
                </a:lnTo>
                <a:lnTo>
                  <a:pt x="1258785" y="3"/>
                </a:lnTo>
                <a:lnTo>
                  <a:pt x="12601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424"/>
          <p:cNvSpPr/>
          <p:nvPr/>
        </p:nvSpPr>
        <p:spPr>
          <a:xfrm>
            <a:off x="3851909" y="1645920"/>
            <a:ext cx="34292" cy="968693"/>
          </a:xfrm>
          <a:custGeom>
            <a:avLst/>
            <a:gdLst/>
            <a:ahLst/>
            <a:cxnLst/>
            <a:rect l="0" t="0" r="0" b="0"/>
            <a:pathLst>
              <a:path w="34292" h="968693">
                <a:moveTo>
                  <a:pt x="25718" y="0"/>
                </a:moveTo>
                <a:lnTo>
                  <a:pt x="25718" y="33492"/>
                </a:lnTo>
                <a:lnTo>
                  <a:pt x="24766" y="38520"/>
                </a:lnTo>
                <a:lnTo>
                  <a:pt x="23178" y="43777"/>
                </a:lnTo>
                <a:lnTo>
                  <a:pt x="21168" y="49187"/>
                </a:lnTo>
                <a:lnTo>
                  <a:pt x="19826" y="53746"/>
                </a:lnTo>
                <a:lnTo>
                  <a:pt x="18933" y="57738"/>
                </a:lnTo>
                <a:lnTo>
                  <a:pt x="17940" y="65666"/>
                </a:lnTo>
                <a:lnTo>
                  <a:pt x="17499" y="75540"/>
                </a:lnTo>
                <a:lnTo>
                  <a:pt x="16429" y="80840"/>
                </a:lnTo>
                <a:lnTo>
                  <a:pt x="14763" y="86278"/>
                </a:lnTo>
                <a:lnTo>
                  <a:pt x="12699" y="91809"/>
                </a:lnTo>
                <a:lnTo>
                  <a:pt x="11324" y="98353"/>
                </a:lnTo>
                <a:lnTo>
                  <a:pt x="10407" y="105574"/>
                </a:lnTo>
                <a:lnTo>
                  <a:pt x="9388" y="119311"/>
                </a:lnTo>
                <a:lnTo>
                  <a:pt x="8680" y="148273"/>
                </a:lnTo>
                <a:lnTo>
                  <a:pt x="9597" y="155046"/>
                </a:lnTo>
                <a:lnTo>
                  <a:pt x="11161" y="161466"/>
                </a:lnTo>
                <a:lnTo>
                  <a:pt x="13156" y="167652"/>
                </a:lnTo>
                <a:lnTo>
                  <a:pt x="13533" y="173680"/>
                </a:lnTo>
                <a:lnTo>
                  <a:pt x="12833" y="179604"/>
                </a:lnTo>
                <a:lnTo>
                  <a:pt x="11412" y="185458"/>
                </a:lnTo>
                <a:lnTo>
                  <a:pt x="10466" y="192219"/>
                </a:lnTo>
                <a:lnTo>
                  <a:pt x="9414" y="207350"/>
                </a:lnTo>
                <a:lnTo>
                  <a:pt x="8823" y="231934"/>
                </a:lnTo>
                <a:lnTo>
                  <a:pt x="8575" y="325863"/>
                </a:lnTo>
                <a:lnTo>
                  <a:pt x="7622" y="333447"/>
                </a:lnTo>
                <a:lnTo>
                  <a:pt x="6034" y="340408"/>
                </a:lnTo>
                <a:lnTo>
                  <a:pt x="4023" y="346953"/>
                </a:lnTo>
                <a:lnTo>
                  <a:pt x="2682" y="354175"/>
                </a:lnTo>
                <a:lnTo>
                  <a:pt x="1788" y="361846"/>
                </a:lnTo>
                <a:lnTo>
                  <a:pt x="795" y="377990"/>
                </a:lnTo>
                <a:lnTo>
                  <a:pt x="236" y="402192"/>
                </a:lnTo>
                <a:lnTo>
                  <a:pt x="0" y="541646"/>
                </a:lnTo>
                <a:lnTo>
                  <a:pt x="953" y="548740"/>
                </a:lnTo>
                <a:lnTo>
                  <a:pt x="2541" y="555374"/>
                </a:lnTo>
                <a:lnTo>
                  <a:pt x="4552" y="561701"/>
                </a:lnTo>
                <a:lnTo>
                  <a:pt x="5892" y="567825"/>
                </a:lnTo>
                <a:lnTo>
                  <a:pt x="6786" y="573812"/>
                </a:lnTo>
                <a:lnTo>
                  <a:pt x="7779" y="585545"/>
                </a:lnTo>
                <a:lnTo>
                  <a:pt x="8220" y="597109"/>
                </a:lnTo>
                <a:lnTo>
                  <a:pt x="9290" y="602860"/>
                </a:lnTo>
                <a:lnTo>
                  <a:pt x="10956" y="608599"/>
                </a:lnTo>
                <a:lnTo>
                  <a:pt x="13019" y="614330"/>
                </a:lnTo>
                <a:lnTo>
                  <a:pt x="14395" y="620056"/>
                </a:lnTo>
                <a:lnTo>
                  <a:pt x="15311" y="625778"/>
                </a:lnTo>
                <a:lnTo>
                  <a:pt x="16330" y="638168"/>
                </a:lnTo>
                <a:lnTo>
                  <a:pt x="16985" y="666866"/>
                </a:lnTo>
                <a:lnTo>
                  <a:pt x="18026" y="680242"/>
                </a:lnTo>
                <a:lnTo>
                  <a:pt x="19638" y="687810"/>
                </a:lnTo>
                <a:lnTo>
                  <a:pt x="21665" y="695712"/>
                </a:lnTo>
                <a:lnTo>
                  <a:pt x="22063" y="702885"/>
                </a:lnTo>
                <a:lnTo>
                  <a:pt x="21377" y="709573"/>
                </a:lnTo>
                <a:lnTo>
                  <a:pt x="19966" y="715936"/>
                </a:lnTo>
                <a:lnTo>
                  <a:pt x="19978" y="722083"/>
                </a:lnTo>
                <a:lnTo>
                  <a:pt x="20939" y="728086"/>
                </a:lnTo>
                <a:lnTo>
                  <a:pt x="22532" y="733993"/>
                </a:lnTo>
                <a:lnTo>
                  <a:pt x="23594" y="739836"/>
                </a:lnTo>
                <a:lnTo>
                  <a:pt x="24302" y="745636"/>
                </a:lnTo>
                <a:lnTo>
                  <a:pt x="25298" y="762901"/>
                </a:lnTo>
                <a:lnTo>
                  <a:pt x="25635" y="790353"/>
                </a:lnTo>
                <a:lnTo>
                  <a:pt x="26615" y="797412"/>
                </a:lnTo>
                <a:lnTo>
                  <a:pt x="28221" y="804023"/>
                </a:lnTo>
                <a:lnTo>
                  <a:pt x="30244" y="810335"/>
                </a:lnTo>
                <a:lnTo>
                  <a:pt x="31593" y="816448"/>
                </a:lnTo>
                <a:lnTo>
                  <a:pt x="32492" y="822429"/>
                </a:lnTo>
                <a:lnTo>
                  <a:pt x="33491" y="834154"/>
                </a:lnTo>
                <a:lnTo>
                  <a:pt x="34185" y="862934"/>
                </a:lnTo>
                <a:lnTo>
                  <a:pt x="34291" y="9686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425"/>
          <p:cNvSpPr/>
          <p:nvPr/>
        </p:nvSpPr>
        <p:spPr>
          <a:xfrm>
            <a:off x="3380422" y="1705927"/>
            <a:ext cx="908686" cy="968694"/>
          </a:xfrm>
          <a:custGeom>
            <a:avLst/>
            <a:gdLst/>
            <a:ahLst/>
            <a:cxnLst/>
            <a:rect l="0" t="0" r="0" b="0"/>
            <a:pathLst>
              <a:path w="908686" h="968694">
                <a:moveTo>
                  <a:pt x="0" y="968693"/>
                </a:moveTo>
                <a:lnTo>
                  <a:pt x="7381" y="968693"/>
                </a:lnTo>
                <a:lnTo>
                  <a:pt x="3398" y="968693"/>
                </a:lnTo>
                <a:lnTo>
                  <a:pt x="8573" y="968693"/>
                </a:lnTo>
                <a:lnTo>
                  <a:pt x="105" y="960225"/>
                </a:lnTo>
                <a:lnTo>
                  <a:pt x="4582" y="960151"/>
                </a:lnTo>
                <a:lnTo>
                  <a:pt x="5912" y="959188"/>
                </a:lnTo>
                <a:lnTo>
                  <a:pt x="6799" y="957594"/>
                </a:lnTo>
                <a:lnTo>
                  <a:pt x="8469" y="951902"/>
                </a:lnTo>
                <a:lnTo>
                  <a:pt x="13092" y="951653"/>
                </a:lnTo>
                <a:lnTo>
                  <a:pt x="14443" y="950665"/>
                </a:lnTo>
                <a:lnTo>
                  <a:pt x="15344" y="949054"/>
                </a:lnTo>
                <a:lnTo>
                  <a:pt x="16790" y="944176"/>
                </a:lnTo>
                <a:lnTo>
                  <a:pt x="15955" y="943775"/>
                </a:lnTo>
                <a:lnTo>
                  <a:pt x="9733" y="943080"/>
                </a:lnTo>
                <a:lnTo>
                  <a:pt x="10298" y="942093"/>
                </a:lnTo>
                <a:lnTo>
                  <a:pt x="16822" y="934758"/>
                </a:lnTo>
                <a:lnTo>
                  <a:pt x="24498" y="934434"/>
                </a:lnTo>
                <a:lnTo>
                  <a:pt x="24905" y="933471"/>
                </a:lnTo>
                <a:lnTo>
                  <a:pt x="25610" y="927024"/>
                </a:lnTo>
                <a:lnTo>
                  <a:pt x="26599" y="926626"/>
                </a:lnTo>
                <a:lnTo>
                  <a:pt x="30236" y="926184"/>
                </a:lnTo>
                <a:lnTo>
                  <a:pt x="31588" y="925113"/>
                </a:lnTo>
                <a:lnTo>
                  <a:pt x="32489" y="923447"/>
                </a:lnTo>
                <a:lnTo>
                  <a:pt x="33089" y="921384"/>
                </a:lnTo>
                <a:lnTo>
                  <a:pt x="32537" y="920009"/>
                </a:lnTo>
                <a:lnTo>
                  <a:pt x="31216" y="919092"/>
                </a:lnTo>
                <a:lnTo>
                  <a:pt x="29383" y="918480"/>
                </a:lnTo>
                <a:lnTo>
                  <a:pt x="29114" y="918073"/>
                </a:lnTo>
                <a:lnTo>
                  <a:pt x="29887" y="917801"/>
                </a:lnTo>
                <a:lnTo>
                  <a:pt x="33420" y="917365"/>
                </a:lnTo>
                <a:lnTo>
                  <a:pt x="33710" y="916377"/>
                </a:lnTo>
                <a:lnTo>
                  <a:pt x="34268" y="904490"/>
                </a:lnTo>
                <a:lnTo>
                  <a:pt x="35227" y="903031"/>
                </a:lnTo>
                <a:lnTo>
                  <a:pt x="36820" y="902058"/>
                </a:lnTo>
                <a:lnTo>
                  <a:pt x="41669" y="900497"/>
                </a:lnTo>
                <a:lnTo>
                  <a:pt x="42067" y="899416"/>
                </a:lnTo>
                <a:lnTo>
                  <a:pt x="42758" y="892765"/>
                </a:lnTo>
                <a:lnTo>
                  <a:pt x="43745" y="892357"/>
                </a:lnTo>
                <a:lnTo>
                  <a:pt x="47382" y="891903"/>
                </a:lnTo>
                <a:lnTo>
                  <a:pt x="47781" y="890830"/>
                </a:lnTo>
                <a:lnTo>
                  <a:pt x="47094" y="889161"/>
                </a:lnTo>
                <a:lnTo>
                  <a:pt x="45683" y="887097"/>
                </a:lnTo>
                <a:lnTo>
                  <a:pt x="45696" y="885721"/>
                </a:lnTo>
                <a:lnTo>
                  <a:pt x="46656" y="884803"/>
                </a:lnTo>
                <a:lnTo>
                  <a:pt x="48249" y="884191"/>
                </a:lnTo>
                <a:lnTo>
                  <a:pt x="49311" y="882831"/>
                </a:lnTo>
                <a:lnTo>
                  <a:pt x="50019" y="880971"/>
                </a:lnTo>
                <a:lnTo>
                  <a:pt x="51155" y="875694"/>
                </a:lnTo>
                <a:lnTo>
                  <a:pt x="52201" y="875261"/>
                </a:lnTo>
                <a:lnTo>
                  <a:pt x="55903" y="874780"/>
                </a:lnTo>
                <a:lnTo>
                  <a:pt x="57271" y="873699"/>
                </a:lnTo>
                <a:lnTo>
                  <a:pt x="58183" y="872026"/>
                </a:lnTo>
                <a:lnTo>
                  <a:pt x="59647" y="867048"/>
                </a:lnTo>
                <a:lnTo>
                  <a:pt x="60720" y="866640"/>
                </a:lnTo>
                <a:lnTo>
                  <a:pt x="64451" y="866186"/>
                </a:lnTo>
                <a:lnTo>
                  <a:pt x="65828" y="865112"/>
                </a:lnTo>
                <a:lnTo>
                  <a:pt x="66745" y="863444"/>
                </a:lnTo>
                <a:lnTo>
                  <a:pt x="68218" y="858474"/>
                </a:lnTo>
                <a:lnTo>
                  <a:pt x="73023" y="853062"/>
                </a:lnTo>
                <a:lnTo>
                  <a:pt x="73447" y="851600"/>
                </a:lnTo>
                <a:lnTo>
                  <a:pt x="72777" y="850626"/>
                </a:lnTo>
                <a:lnTo>
                  <a:pt x="71378" y="849976"/>
                </a:lnTo>
                <a:lnTo>
                  <a:pt x="71398" y="849543"/>
                </a:lnTo>
                <a:lnTo>
                  <a:pt x="72364" y="849255"/>
                </a:lnTo>
                <a:lnTo>
                  <a:pt x="76206" y="848792"/>
                </a:lnTo>
                <a:lnTo>
                  <a:pt x="76522" y="847801"/>
                </a:lnTo>
                <a:lnTo>
                  <a:pt x="77146" y="835660"/>
                </a:lnTo>
                <a:lnTo>
                  <a:pt x="78100" y="834284"/>
                </a:lnTo>
                <a:lnTo>
                  <a:pt x="79689" y="833367"/>
                </a:lnTo>
                <a:lnTo>
                  <a:pt x="84533" y="831895"/>
                </a:lnTo>
                <a:lnTo>
                  <a:pt x="84930" y="830822"/>
                </a:lnTo>
                <a:lnTo>
                  <a:pt x="85716" y="823068"/>
                </a:lnTo>
                <a:lnTo>
                  <a:pt x="85724" y="815589"/>
                </a:lnTo>
                <a:lnTo>
                  <a:pt x="86677" y="815188"/>
                </a:lnTo>
                <a:lnTo>
                  <a:pt x="90276" y="814743"/>
                </a:lnTo>
                <a:lnTo>
                  <a:pt x="91616" y="813672"/>
                </a:lnTo>
                <a:lnTo>
                  <a:pt x="92510" y="812006"/>
                </a:lnTo>
                <a:lnTo>
                  <a:pt x="94193" y="806177"/>
                </a:lnTo>
                <a:lnTo>
                  <a:pt x="94267" y="801372"/>
                </a:lnTo>
                <a:lnTo>
                  <a:pt x="95229" y="799995"/>
                </a:lnTo>
                <a:lnTo>
                  <a:pt x="96823" y="799078"/>
                </a:lnTo>
                <a:lnTo>
                  <a:pt x="101675" y="797605"/>
                </a:lnTo>
                <a:lnTo>
                  <a:pt x="101121" y="797484"/>
                </a:lnTo>
                <a:lnTo>
                  <a:pt x="97965" y="797350"/>
                </a:lnTo>
                <a:lnTo>
                  <a:pt x="96742" y="796362"/>
                </a:lnTo>
                <a:lnTo>
                  <a:pt x="95928" y="794750"/>
                </a:lnTo>
                <a:lnTo>
                  <a:pt x="95384" y="792724"/>
                </a:lnTo>
                <a:lnTo>
                  <a:pt x="95974" y="791373"/>
                </a:lnTo>
                <a:lnTo>
                  <a:pt x="97321" y="790472"/>
                </a:lnTo>
                <a:lnTo>
                  <a:pt x="101774" y="789026"/>
                </a:lnTo>
                <a:lnTo>
                  <a:pt x="107096" y="788775"/>
                </a:lnTo>
                <a:lnTo>
                  <a:pt x="108545" y="787788"/>
                </a:lnTo>
                <a:lnTo>
                  <a:pt x="109511" y="786177"/>
                </a:lnTo>
                <a:lnTo>
                  <a:pt x="111409" y="780203"/>
                </a:lnTo>
                <a:lnTo>
                  <a:pt x="111440" y="772726"/>
                </a:lnTo>
                <a:lnTo>
                  <a:pt x="110488" y="772325"/>
                </a:lnTo>
                <a:lnTo>
                  <a:pt x="106891" y="771881"/>
                </a:lnTo>
                <a:lnTo>
                  <a:pt x="106503" y="770810"/>
                </a:lnTo>
                <a:lnTo>
                  <a:pt x="107197" y="769143"/>
                </a:lnTo>
                <a:lnTo>
                  <a:pt x="111194" y="763315"/>
                </a:lnTo>
                <a:lnTo>
                  <a:pt x="119655" y="754743"/>
                </a:lnTo>
                <a:lnTo>
                  <a:pt x="120015" y="726284"/>
                </a:lnTo>
                <a:lnTo>
                  <a:pt x="120015" y="721314"/>
                </a:lnTo>
                <a:lnTo>
                  <a:pt x="120968" y="720906"/>
                </a:lnTo>
                <a:lnTo>
                  <a:pt x="124566" y="720453"/>
                </a:lnTo>
                <a:lnTo>
                  <a:pt x="125907" y="719379"/>
                </a:lnTo>
                <a:lnTo>
                  <a:pt x="126800" y="717711"/>
                </a:lnTo>
                <a:lnTo>
                  <a:pt x="128234" y="712741"/>
                </a:lnTo>
                <a:lnTo>
                  <a:pt x="128587" y="683841"/>
                </a:lnTo>
                <a:lnTo>
                  <a:pt x="128587" y="677615"/>
                </a:lnTo>
                <a:lnTo>
                  <a:pt x="135969" y="669881"/>
                </a:lnTo>
                <a:lnTo>
                  <a:pt x="136630" y="666660"/>
                </a:lnTo>
                <a:lnTo>
                  <a:pt x="137160" y="638749"/>
                </a:lnTo>
                <a:lnTo>
                  <a:pt x="138113" y="637288"/>
                </a:lnTo>
                <a:lnTo>
                  <a:pt x="139700" y="636313"/>
                </a:lnTo>
                <a:lnTo>
                  <a:pt x="141711" y="635664"/>
                </a:lnTo>
                <a:lnTo>
                  <a:pt x="143052" y="634278"/>
                </a:lnTo>
                <a:lnTo>
                  <a:pt x="143945" y="632402"/>
                </a:lnTo>
                <a:lnTo>
                  <a:pt x="145628" y="626179"/>
                </a:lnTo>
                <a:lnTo>
                  <a:pt x="145731" y="609947"/>
                </a:lnTo>
                <a:lnTo>
                  <a:pt x="146684" y="609514"/>
                </a:lnTo>
                <a:lnTo>
                  <a:pt x="150283" y="609032"/>
                </a:lnTo>
                <a:lnTo>
                  <a:pt x="151624" y="607952"/>
                </a:lnTo>
                <a:lnTo>
                  <a:pt x="152518" y="606279"/>
                </a:lnTo>
                <a:lnTo>
                  <a:pt x="153952" y="601300"/>
                </a:lnTo>
                <a:lnTo>
                  <a:pt x="154295" y="587337"/>
                </a:lnTo>
                <a:lnTo>
                  <a:pt x="155252" y="585868"/>
                </a:lnTo>
                <a:lnTo>
                  <a:pt x="156841" y="584888"/>
                </a:lnTo>
                <a:lnTo>
                  <a:pt x="158853" y="584236"/>
                </a:lnTo>
                <a:lnTo>
                  <a:pt x="159242" y="583800"/>
                </a:lnTo>
                <a:lnTo>
                  <a:pt x="158549" y="583510"/>
                </a:lnTo>
                <a:lnTo>
                  <a:pt x="157134" y="583317"/>
                </a:lnTo>
                <a:lnTo>
                  <a:pt x="157143" y="582236"/>
                </a:lnTo>
                <a:lnTo>
                  <a:pt x="162795" y="574465"/>
                </a:lnTo>
                <a:lnTo>
                  <a:pt x="162877" y="561266"/>
                </a:lnTo>
                <a:lnTo>
                  <a:pt x="163830" y="559914"/>
                </a:lnTo>
                <a:lnTo>
                  <a:pt x="165417" y="559014"/>
                </a:lnTo>
                <a:lnTo>
                  <a:pt x="167428" y="558413"/>
                </a:lnTo>
                <a:lnTo>
                  <a:pt x="167816" y="558013"/>
                </a:lnTo>
                <a:lnTo>
                  <a:pt x="167122" y="557746"/>
                </a:lnTo>
                <a:lnTo>
                  <a:pt x="165708" y="557568"/>
                </a:lnTo>
                <a:lnTo>
                  <a:pt x="165716" y="557450"/>
                </a:lnTo>
                <a:lnTo>
                  <a:pt x="168267" y="557318"/>
                </a:lnTo>
                <a:lnTo>
                  <a:pt x="169328" y="556330"/>
                </a:lnTo>
                <a:lnTo>
                  <a:pt x="170035" y="554719"/>
                </a:lnTo>
                <a:lnTo>
                  <a:pt x="171367" y="548996"/>
                </a:lnTo>
                <a:lnTo>
                  <a:pt x="178824" y="548672"/>
                </a:lnTo>
                <a:lnTo>
                  <a:pt x="179223" y="547708"/>
                </a:lnTo>
                <a:lnTo>
                  <a:pt x="180021" y="540081"/>
                </a:lnTo>
                <a:lnTo>
                  <a:pt x="180021" y="540077"/>
                </a:lnTo>
                <a:lnTo>
                  <a:pt x="180022" y="540074"/>
                </a:lnTo>
                <a:lnTo>
                  <a:pt x="180022" y="540070"/>
                </a:lnTo>
                <a:lnTo>
                  <a:pt x="197063" y="523028"/>
                </a:lnTo>
                <a:lnTo>
                  <a:pt x="197165" y="514706"/>
                </a:lnTo>
                <a:lnTo>
                  <a:pt x="225425" y="514350"/>
                </a:lnTo>
                <a:lnTo>
                  <a:pt x="253144" y="514350"/>
                </a:lnTo>
                <a:lnTo>
                  <a:pt x="254488" y="515303"/>
                </a:lnTo>
                <a:lnTo>
                  <a:pt x="255383" y="516890"/>
                </a:lnTo>
                <a:lnTo>
                  <a:pt x="257174" y="522919"/>
                </a:lnTo>
                <a:lnTo>
                  <a:pt x="257174" y="522920"/>
                </a:lnTo>
                <a:lnTo>
                  <a:pt x="265746" y="522923"/>
                </a:lnTo>
                <a:lnTo>
                  <a:pt x="265748" y="531495"/>
                </a:lnTo>
                <a:lnTo>
                  <a:pt x="274311" y="531495"/>
                </a:lnTo>
                <a:lnTo>
                  <a:pt x="265852" y="531495"/>
                </a:lnTo>
                <a:lnTo>
                  <a:pt x="273970" y="531495"/>
                </a:lnTo>
                <a:lnTo>
                  <a:pt x="274320" y="544618"/>
                </a:lnTo>
                <a:lnTo>
                  <a:pt x="275273" y="545958"/>
                </a:lnTo>
                <a:lnTo>
                  <a:pt x="276860" y="546852"/>
                </a:lnTo>
                <a:lnTo>
                  <a:pt x="282862" y="548631"/>
                </a:lnTo>
                <a:lnTo>
                  <a:pt x="282892" y="564584"/>
                </a:lnTo>
                <a:lnTo>
                  <a:pt x="283845" y="564984"/>
                </a:lnTo>
                <a:lnTo>
                  <a:pt x="290274" y="565680"/>
                </a:lnTo>
                <a:lnTo>
                  <a:pt x="290671" y="566667"/>
                </a:lnTo>
                <a:lnTo>
                  <a:pt x="291464" y="574344"/>
                </a:lnTo>
                <a:lnTo>
                  <a:pt x="291464" y="574348"/>
                </a:lnTo>
                <a:lnTo>
                  <a:pt x="291465" y="574352"/>
                </a:lnTo>
                <a:lnTo>
                  <a:pt x="291465" y="591395"/>
                </a:lnTo>
                <a:lnTo>
                  <a:pt x="298846" y="591493"/>
                </a:lnTo>
                <a:lnTo>
                  <a:pt x="295134" y="591500"/>
                </a:lnTo>
                <a:lnTo>
                  <a:pt x="294863" y="592453"/>
                </a:lnTo>
                <a:lnTo>
                  <a:pt x="295636" y="594041"/>
                </a:lnTo>
                <a:lnTo>
                  <a:pt x="300031" y="600066"/>
                </a:lnTo>
                <a:lnTo>
                  <a:pt x="300036" y="604623"/>
                </a:lnTo>
                <a:lnTo>
                  <a:pt x="300989" y="605965"/>
                </a:lnTo>
                <a:lnTo>
                  <a:pt x="302577" y="606859"/>
                </a:lnTo>
                <a:lnTo>
                  <a:pt x="308600" y="608645"/>
                </a:lnTo>
                <a:lnTo>
                  <a:pt x="308607" y="613198"/>
                </a:lnTo>
                <a:lnTo>
                  <a:pt x="309561" y="614539"/>
                </a:lnTo>
                <a:lnTo>
                  <a:pt x="311149" y="615432"/>
                </a:lnTo>
                <a:lnTo>
                  <a:pt x="317078" y="617189"/>
                </a:lnTo>
                <a:lnTo>
                  <a:pt x="325399" y="617219"/>
                </a:lnTo>
                <a:lnTo>
                  <a:pt x="325752" y="625688"/>
                </a:lnTo>
                <a:lnTo>
                  <a:pt x="353998" y="625793"/>
                </a:lnTo>
                <a:lnTo>
                  <a:pt x="384568" y="625793"/>
                </a:lnTo>
                <a:lnTo>
                  <a:pt x="384966" y="624840"/>
                </a:lnTo>
                <a:lnTo>
                  <a:pt x="385409" y="621242"/>
                </a:lnTo>
                <a:lnTo>
                  <a:pt x="386479" y="619901"/>
                </a:lnTo>
                <a:lnTo>
                  <a:pt x="388145" y="619007"/>
                </a:lnTo>
                <a:lnTo>
                  <a:pt x="393973" y="617325"/>
                </a:lnTo>
                <a:lnTo>
                  <a:pt x="394228" y="612700"/>
                </a:lnTo>
                <a:lnTo>
                  <a:pt x="395216" y="611349"/>
                </a:lnTo>
                <a:lnTo>
                  <a:pt x="396828" y="610449"/>
                </a:lnTo>
                <a:lnTo>
                  <a:pt x="402552" y="608753"/>
                </a:lnTo>
                <a:lnTo>
                  <a:pt x="402802" y="604128"/>
                </a:lnTo>
                <a:lnTo>
                  <a:pt x="403790" y="602777"/>
                </a:lnTo>
                <a:lnTo>
                  <a:pt x="405401" y="601877"/>
                </a:lnTo>
                <a:lnTo>
                  <a:pt x="407427" y="601276"/>
                </a:lnTo>
                <a:lnTo>
                  <a:pt x="408778" y="599923"/>
                </a:lnTo>
                <a:lnTo>
                  <a:pt x="409679" y="598069"/>
                </a:lnTo>
                <a:lnTo>
                  <a:pt x="410279" y="595880"/>
                </a:lnTo>
                <a:lnTo>
                  <a:pt x="411632" y="594421"/>
                </a:lnTo>
                <a:lnTo>
                  <a:pt x="413487" y="593448"/>
                </a:lnTo>
                <a:lnTo>
                  <a:pt x="418755" y="591887"/>
                </a:lnTo>
                <a:lnTo>
                  <a:pt x="437090" y="574465"/>
                </a:lnTo>
                <a:lnTo>
                  <a:pt x="437165" y="569839"/>
                </a:lnTo>
                <a:lnTo>
                  <a:pt x="438129" y="568488"/>
                </a:lnTo>
                <a:lnTo>
                  <a:pt x="439723" y="567587"/>
                </a:lnTo>
                <a:lnTo>
                  <a:pt x="444575" y="566141"/>
                </a:lnTo>
                <a:lnTo>
                  <a:pt x="444973" y="565070"/>
                </a:lnTo>
                <a:lnTo>
                  <a:pt x="445416" y="561340"/>
                </a:lnTo>
                <a:lnTo>
                  <a:pt x="446487" y="559964"/>
                </a:lnTo>
                <a:lnTo>
                  <a:pt x="448153" y="559047"/>
                </a:lnTo>
                <a:lnTo>
                  <a:pt x="453980" y="557320"/>
                </a:lnTo>
                <a:lnTo>
                  <a:pt x="458786" y="557244"/>
                </a:lnTo>
                <a:lnTo>
                  <a:pt x="460162" y="556281"/>
                </a:lnTo>
                <a:lnTo>
                  <a:pt x="461080" y="554687"/>
                </a:lnTo>
                <a:lnTo>
                  <a:pt x="462808" y="548994"/>
                </a:lnTo>
                <a:lnTo>
                  <a:pt x="462906" y="541290"/>
                </a:lnTo>
                <a:lnTo>
                  <a:pt x="463861" y="540883"/>
                </a:lnTo>
                <a:lnTo>
                  <a:pt x="467463" y="540430"/>
                </a:lnTo>
                <a:lnTo>
                  <a:pt x="468805" y="539357"/>
                </a:lnTo>
                <a:lnTo>
                  <a:pt x="469699" y="537689"/>
                </a:lnTo>
                <a:lnTo>
                  <a:pt x="471134" y="532719"/>
                </a:lnTo>
                <a:lnTo>
                  <a:pt x="472205" y="532311"/>
                </a:lnTo>
                <a:lnTo>
                  <a:pt x="475934" y="531858"/>
                </a:lnTo>
                <a:lnTo>
                  <a:pt x="477309" y="530784"/>
                </a:lnTo>
                <a:lnTo>
                  <a:pt x="478226" y="529116"/>
                </a:lnTo>
                <a:lnTo>
                  <a:pt x="479698" y="524146"/>
                </a:lnTo>
                <a:lnTo>
                  <a:pt x="480771" y="523738"/>
                </a:lnTo>
                <a:lnTo>
                  <a:pt x="484504" y="523285"/>
                </a:lnTo>
                <a:lnTo>
                  <a:pt x="485880" y="522212"/>
                </a:lnTo>
                <a:lnTo>
                  <a:pt x="486798" y="520544"/>
                </a:lnTo>
                <a:lnTo>
                  <a:pt x="488525" y="514713"/>
                </a:lnTo>
                <a:lnTo>
                  <a:pt x="493152" y="514458"/>
                </a:lnTo>
                <a:lnTo>
                  <a:pt x="494503" y="513469"/>
                </a:lnTo>
                <a:lnTo>
                  <a:pt x="495403" y="511858"/>
                </a:lnTo>
                <a:lnTo>
                  <a:pt x="496004" y="509831"/>
                </a:lnTo>
                <a:lnTo>
                  <a:pt x="497357" y="508480"/>
                </a:lnTo>
                <a:lnTo>
                  <a:pt x="499212" y="507579"/>
                </a:lnTo>
                <a:lnTo>
                  <a:pt x="504480" y="506133"/>
                </a:lnTo>
                <a:lnTo>
                  <a:pt x="504913" y="505062"/>
                </a:lnTo>
                <a:lnTo>
                  <a:pt x="505664" y="498428"/>
                </a:lnTo>
                <a:lnTo>
                  <a:pt x="514245" y="488747"/>
                </a:lnTo>
                <a:lnTo>
                  <a:pt x="547333" y="455649"/>
                </a:lnTo>
                <a:lnTo>
                  <a:pt x="547769" y="454261"/>
                </a:lnTo>
                <a:lnTo>
                  <a:pt x="548253" y="450179"/>
                </a:lnTo>
                <a:lnTo>
                  <a:pt x="549334" y="448709"/>
                </a:lnTo>
                <a:lnTo>
                  <a:pt x="551008" y="447729"/>
                </a:lnTo>
                <a:lnTo>
                  <a:pt x="553077" y="447076"/>
                </a:lnTo>
                <a:lnTo>
                  <a:pt x="554455" y="445688"/>
                </a:lnTo>
                <a:lnTo>
                  <a:pt x="555374" y="443811"/>
                </a:lnTo>
                <a:lnTo>
                  <a:pt x="555987" y="441606"/>
                </a:lnTo>
                <a:lnTo>
                  <a:pt x="559208" y="436617"/>
                </a:lnTo>
                <a:lnTo>
                  <a:pt x="569951" y="424542"/>
                </a:lnTo>
                <a:lnTo>
                  <a:pt x="571420" y="422093"/>
                </a:lnTo>
                <a:lnTo>
                  <a:pt x="573052" y="416832"/>
                </a:lnTo>
                <a:lnTo>
                  <a:pt x="574440" y="415048"/>
                </a:lnTo>
                <a:lnTo>
                  <a:pt x="576317" y="413859"/>
                </a:lnTo>
                <a:lnTo>
                  <a:pt x="578522" y="413066"/>
                </a:lnTo>
                <a:lnTo>
                  <a:pt x="583511" y="409645"/>
                </a:lnTo>
                <a:lnTo>
                  <a:pt x="586175" y="407399"/>
                </a:lnTo>
                <a:lnTo>
                  <a:pt x="587951" y="404949"/>
                </a:lnTo>
                <a:lnTo>
                  <a:pt x="589924" y="399688"/>
                </a:lnTo>
                <a:lnTo>
                  <a:pt x="591035" y="391370"/>
                </a:lnTo>
                <a:lnTo>
                  <a:pt x="592144" y="388549"/>
                </a:lnTo>
                <a:lnTo>
                  <a:pt x="598843" y="378874"/>
                </a:lnTo>
                <a:lnTo>
                  <a:pt x="611898" y="365406"/>
                </a:lnTo>
                <a:lnTo>
                  <a:pt x="613672" y="362667"/>
                </a:lnTo>
                <a:lnTo>
                  <a:pt x="615644" y="357083"/>
                </a:lnTo>
                <a:lnTo>
                  <a:pt x="618074" y="355213"/>
                </a:lnTo>
                <a:lnTo>
                  <a:pt x="625855" y="353135"/>
                </a:lnTo>
                <a:lnTo>
                  <a:pt x="628691" y="351628"/>
                </a:lnTo>
                <a:lnTo>
                  <a:pt x="630583" y="349671"/>
                </a:lnTo>
                <a:lnTo>
                  <a:pt x="633636" y="344957"/>
                </a:lnTo>
                <a:lnTo>
                  <a:pt x="638169" y="339687"/>
                </a:lnTo>
                <a:lnTo>
                  <a:pt x="639758" y="336948"/>
                </a:lnTo>
                <a:lnTo>
                  <a:pt x="642948" y="328542"/>
                </a:lnTo>
                <a:lnTo>
                  <a:pt x="652077" y="317169"/>
                </a:lnTo>
                <a:lnTo>
                  <a:pt x="671546" y="297179"/>
                </a:lnTo>
                <a:lnTo>
                  <a:pt x="673440" y="294322"/>
                </a:lnTo>
                <a:lnTo>
                  <a:pt x="677057" y="285750"/>
                </a:lnTo>
                <a:lnTo>
                  <a:pt x="686331" y="274320"/>
                </a:lnTo>
                <a:lnTo>
                  <a:pt x="700157" y="259080"/>
                </a:lnTo>
                <a:lnTo>
                  <a:pt x="714384" y="238364"/>
                </a:lnTo>
                <a:lnTo>
                  <a:pt x="734378" y="216287"/>
                </a:lnTo>
                <a:lnTo>
                  <a:pt x="754380" y="186589"/>
                </a:lnTo>
                <a:lnTo>
                  <a:pt x="762953" y="173396"/>
                </a:lnTo>
                <a:lnTo>
                  <a:pt x="788670" y="143243"/>
                </a:lnTo>
                <a:lnTo>
                  <a:pt x="791527" y="138358"/>
                </a:lnTo>
                <a:lnTo>
                  <a:pt x="799783" y="130390"/>
                </a:lnTo>
                <a:lnTo>
                  <a:pt x="804651" y="126932"/>
                </a:lnTo>
                <a:lnTo>
                  <a:pt x="812600" y="118009"/>
                </a:lnTo>
                <a:lnTo>
                  <a:pt x="831375" y="88089"/>
                </a:lnTo>
                <a:lnTo>
                  <a:pt x="856077" y="61310"/>
                </a:lnTo>
                <a:lnTo>
                  <a:pt x="876899" y="40370"/>
                </a:lnTo>
                <a:lnTo>
                  <a:pt x="878922" y="37391"/>
                </a:lnTo>
                <a:lnTo>
                  <a:pt x="882722" y="28647"/>
                </a:lnTo>
                <a:lnTo>
                  <a:pt x="892056" y="17159"/>
                </a:lnTo>
                <a:lnTo>
                  <a:pt x="908683" y="2"/>
                </a:lnTo>
                <a:lnTo>
                  <a:pt x="9086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418</TotalTime>
  <Words>369</Words>
  <Application>Microsoft Office PowerPoint</Application>
  <PresentationFormat>On-screen Show (4:3)</PresentationFormat>
  <Paragraphs>67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Brooklet</vt:lpstr>
      <vt:lpstr>4.6: Polynomial and Rational Inequalities</vt:lpstr>
      <vt:lpstr>4.5 ---#15-18</vt:lpstr>
      <vt:lpstr>4.5 ---#25-32</vt:lpstr>
      <vt:lpstr>4.5 ---#85-92</vt:lpstr>
      <vt:lpstr>Slide 5</vt:lpstr>
      <vt:lpstr>Slide 6</vt:lpstr>
      <vt:lpstr>Objectives</vt:lpstr>
      <vt:lpstr>Solving polynomial inequalities</vt:lpstr>
      <vt:lpstr>Solving polynomial equations (2)</vt:lpstr>
      <vt:lpstr>Solving rational inequalities</vt:lpstr>
      <vt:lpstr>Solving rational inequalities (2)</vt:lpstr>
      <vt:lpstr>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4.6: Polynomial and Rational Inequalities</dc:title>
  <dc:creator>nuhs</dc:creator>
  <cp:lastModifiedBy>Ameena</cp:lastModifiedBy>
  <cp:revision>16</cp:revision>
  <dcterms:created xsi:type="dcterms:W3CDTF">2008-02-19T17:01:52Z</dcterms:created>
  <dcterms:modified xsi:type="dcterms:W3CDTF">2009-11-16T19:46:44Z</dcterms:modified>
</cp:coreProperties>
</file>